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2A5FE92.xml" ContentType="application/vnd.ms-powerpoint.comments+xml"/>
  <Override PartName="/ppt/comments/modernComment_103_C4D753EE.xml" ContentType="application/vnd.ms-powerpoint.comments+xml"/>
  <Override PartName="/ppt/comments/modernComment_104_FB32C1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8574E9-E633-1102-D2B2-45499FAE846B}" name="Janice Yan" initials="JY" userId="S::yanj12@mcmaster.ca::a401e0a6-5297-412f-a646-910792123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2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2_2A5FE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C4BB40-1B16-45C0-9615-C63C5254D6F7}" authorId="{2E8574E9-E633-1102-D2B2-45499FAE846B}" created="2023-06-30T20:12:16.8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4433042" sldId="258"/>
      <ac:picMk id="2" creationId="{0007D030-B90C-9213-91DA-D579FB217E9E}"/>
    </ac:deMkLst>
    <p188:txBody>
      <a:bodyPr/>
      <a:lstStyle/>
      <a:p>
        <a:r>
          <a:rPr lang="en-CA"/>
          <a:t>Proportion of mounts where females attempted to avoid that resulted in successful avoidance. I can't get the model to converge for the analyses though I'm almost certain this will not be significant</a:t>
        </a:r>
      </a:p>
    </p188:txBody>
  </p188:cm>
</p188:cmLst>
</file>

<file path=ppt/comments/modernComment_103_C4D753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BC013F-0061-4374-BE46-7C7B1ED84127}" authorId="{2E8574E9-E633-1102-D2B2-45499FAE846B}" created="2023-06-30T20:19:28.3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2446062" sldId="259"/>
      <ac:picMk id="4" creationId="{D595132F-724C-72EF-7E01-A10A157ABDD6}"/>
    </ac:deMkLst>
    <p188:txBody>
      <a:bodyPr/>
      <a:lstStyle/>
      <a:p>
        <a:r>
          <a:rPr lang="en-CA"/>
          <a:t>We didn't have an a priori prediction about mount rate but once I saw that insemination rate was different, I looked at mount rate to see if the difference in inseminations possibly reflects differential sexual motivation</a:t>
        </a:r>
      </a:p>
    </p188:txBody>
  </p188:cm>
</p188:cmLst>
</file>

<file path=ppt/comments/modernComment_104_FB32C1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17A1D5-04CB-4D08-A148-CBE865DBAD1B}" authorId="{2E8574E9-E633-1102-D2B2-45499FAE846B}" created="2023-06-30T20:16:24.67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14407554" sldId="260"/>
      <ac:picMk id="2" creationId="{54BA1B9F-1E5F-D1B3-7465-CE0406F97411}"/>
    </ac:deMkLst>
    <p188:txBody>
      <a:bodyPr/>
      <a:lstStyle/>
      <a:p>
        <a:r>
          <a:rPr lang="en-CA"/>
          <a:t>Linear model results show no difference. I still need to code a permutation test because it's networks but I'm almost certain that will also show no difference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CC62-7E98-B399-A47E-FC255C85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D0B85-2193-DE83-0DFD-BD9F4CEF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0481-94C4-1817-00EC-2533DFB7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1127-D9B3-70BC-4A7F-DFAFE33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70FF-4423-20F6-1BB8-63F6E28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6EAF-8D81-FB3D-5FEB-8EE01828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4A69-E77C-998D-B261-CD19011B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1E08-7C0D-4066-BB49-664C075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0AF2-1545-B9AF-7C45-2D94D034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F8C2-1608-4550-E784-91A2322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92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3AEDC-FF14-A823-1371-EABA1A7FE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4369-1AF3-AC8E-BECD-38DA2F9A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CDBA-C824-B026-61C9-5580885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9888-DC31-86D8-0B66-1C7A3AC3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24C5-22DF-7E96-C0D1-4604AA03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96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BDF7-5412-7430-4068-C96A9B83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7E37-A247-50F4-3EE8-F318EC72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70BF-461D-D363-FD9C-B471E86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20A0-8414-94D2-B015-27BC6B4D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C7F3-D2BC-04F9-C6E4-961D254D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85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2650-013E-2BAF-3008-7E85C05E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B8D4-ACF4-0E53-E346-1E93D5DB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BD8-378C-6720-C1ED-7504E2A7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C522-4B70-7CB1-4E55-B0AC5ED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A8AD-7DA2-453C-16E1-2788714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9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DC4F-0BB8-D2DF-E99A-DD8961CB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E0AA-371C-7843-8F51-F988E0613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9375A-57A6-54C2-78F1-DC2FA62A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A51-F482-AEA1-63A2-47B3723A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1B98-A0B5-FD16-EB29-BFDA9DAF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1C98-6C64-DFFB-B9AC-492DA6E7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24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2402-FFEB-D06A-B828-047E1D91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ABEA-C464-E68A-84FE-DC784ED1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8818E-3604-EA33-BB51-6001A72D7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A1A31-AAC8-4431-E5DA-CB277F73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19F35-CC2D-885F-574D-4E0CC8261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C293C-75A8-DADF-32F1-0260FE05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C2B13-28E7-3156-D7B4-25EC20B4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47A8E-2B7C-A2B7-719B-777237ED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2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B631-F274-9210-6D86-623229E9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CBBD6-1150-4C5D-DED4-3E26552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51BD1-C942-B23A-75C1-DDD53BF2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F7A69-3A64-5B3D-9176-404A5041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41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284EB-DCC0-7C72-0073-689C58B1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34AA6-A1F5-AA5E-0F26-16D5622E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30AF-C943-4F07-72E6-604F153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302-00F5-8794-1C4F-C90897F7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1B57-A66C-3D42-6F54-7BB3EBD8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8B73-C42C-316C-96B4-D59F19D3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F97C-3A93-2101-B6ED-B862DB6B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FA52-A741-730C-D8DE-9A0884C7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A8A5-A0E6-31B5-B83A-F71AB35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6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BC20-C46B-C7EE-C0ED-38D5BE4E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68B05-C84A-1BBE-B0C2-0E30C3E0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84CD-2D3A-C58E-462C-EBF898CC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1D09-FCB5-A21D-73A2-73637DCE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FE3C-5152-61FE-EF00-467046BB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54B7A-0CB3-033C-3824-2CDF94C6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230AF-9DE7-35F8-6DF4-C9FC0063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F22-F6DD-CFBE-13CE-1E5A1ECA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8FB-07C6-A837-5874-C775BED1C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1B0A-A006-4ED6-B684-F01B66F5B859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0444-3C94-31CE-5D1C-A2900686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DE57-5EAC-1AE6-2E25-B788C432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2E44-9221-4D30-B939-51465D50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2A5FE9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3_C4D753EE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4_FB32C18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AE4-4D13-5362-E424-17BF7CA00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Summer 2023: Male social 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27460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30A68-BDA5-8BD0-0D6E-AA2224A2B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4"/>
          <a:stretch/>
        </p:blipFill>
        <p:spPr>
          <a:xfrm>
            <a:off x="4012277" y="739999"/>
            <a:ext cx="4519368" cy="5559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5F3747-5E3E-95CB-9507-4AC8C779B40B}"/>
              </a:ext>
            </a:extLst>
          </p:cNvPr>
          <p:cNvSpPr txBox="1"/>
          <p:nvPr/>
        </p:nvSpPr>
        <p:spPr>
          <a:xfrm rot="16200000">
            <a:off x="968993" y="2853807"/>
            <a:ext cx="4756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F6220-CE33-7942-1E45-1D0DCDE3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9" y="1014150"/>
            <a:ext cx="2372142" cy="9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7D030-B90C-9213-91DA-D579FB2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03" y="875563"/>
            <a:ext cx="4464646" cy="51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0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2D6050-F8DF-0FA9-0FBB-14041AAC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9662"/>
            <a:ext cx="4866213" cy="5678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5132F-724C-72EF-7E01-A10A157AB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4"/>
          <a:stretch/>
        </p:blipFill>
        <p:spPr>
          <a:xfrm>
            <a:off x="892285" y="639939"/>
            <a:ext cx="5045239" cy="562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8AA3F-BDB7-0566-1535-0107C1ED5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433" y="154744"/>
            <a:ext cx="2391822" cy="67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352E5-34B5-E511-AF76-10296AF6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26" y="103162"/>
            <a:ext cx="2391822" cy="6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460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FF99C-9835-B691-CDD2-12A44006F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" t="1714" r="3955" b="1896"/>
          <a:stretch/>
        </p:blipFill>
        <p:spPr>
          <a:xfrm rot="16200000">
            <a:off x="3668750" y="3618638"/>
            <a:ext cx="2373234" cy="2481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8E333-1995-FCEF-25A5-39E0402D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16" y="1351862"/>
            <a:ext cx="2562615" cy="209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BBB6C-464F-3174-EDC3-9DF95A60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52441">
            <a:off x="6543451" y="1200794"/>
            <a:ext cx="2274098" cy="2395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E26BF-CCCC-5FDC-1A95-DD6BDC884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49558">
            <a:off x="534715" y="3743565"/>
            <a:ext cx="2581852" cy="2522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5E0B85-DF61-9923-1BC1-A536F8CC53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0" t="2047"/>
          <a:stretch/>
        </p:blipFill>
        <p:spPr>
          <a:xfrm rot="10960737">
            <a:off x="6656685" y="3574108"/>
            <a:ext cx="2640015" cy="2734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2F349-AF04-2B24-FA77-CACC1AEBD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82" y="1238250"/>
            <a:ext cx="2559144" cy="2327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57C453-D780-7544-9F04-1767DC7189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0925" y="1482610"/>
            <a:ext cx="2192125" cy="1432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AAA627-4D24-127E-4FDB-A40D7D3DF502}"/>
              </a:ext>
            </a:extLst>
          </p:cNvPr>
          <p:cNvSpPr txBox="1"/>
          <p:nvPr/>
        </p:nvSpPr>
        <p:spPr>
          <a:xfrm>
            <a:off x="244475" y="171653"/>
            <a:ext cx="1170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Opposite-sex association networks: </a:t>
            </a:r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Node size corresponds how often an individual shared a shelter cavity with members of the opposite sex</a:t>
            </a:r>
            <a:endParaRPr lang="en-CA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1B9F-1E5F-D1B3-7465-CE0406F9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89" y="883868"/>
            <a:ext cx="4765772" cy="55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075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Summer 2023: Male social experiment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2023: Male social experiment results</dc:title>
  <dc:creator>Janice Yan</dc:creator>
  <cp:lastModifiedBy>Janice Yan</cp:lastModifiedBy>
  <cp:revision>1</cp:revision>
  <dcterms:created xsi:type="dcterms:W3CDTF">2023-06-30T20:08:48Z</dcterms:created>
  <dcterms:modified xsi:type="dcterms:W3CDTF">2023-06-30T20:53:06Z</dcterms:modified>
</cp:coreProperties>
</file>