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72" r:id="rId4"/>
    <p:sldId id="270" r:id="rId5"/>
    <p:sldId id="279" r:id="rId6"/>
    <p:sldId id="281" r:id="rId7"/>
    <p:sldId id="275" r:id="rId8"/>
    <p:sldId id="276" r:id="rId9"/>
    <p:sldId id="264" r:id="rId10"/>
    <p:sldId id="261" r:id="rId11"/>
    <p:sldId id="260" r:id="rId12"/>
    <p:sldId id="277" r:id="rId13"/>
    <p:sldId id="269" r:id="rId14"/>
    <p:sldId id="262" r:id="rId15"/>
    <p:sldId id="263" r:id="rId16"/>
    <p:sldId id="266" r:id="rId17"/>
    <p:sldId id="265" r:id="rId18"/>
    <p:sldId id="25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03E0B9-E81C-7556-6662-62517A145205}" name="Janice Yan" initials="JY" userId="ec05542259f402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460"/>
    <a:srgbClr val="00688B"/>
    <a:srgbClr val="FFFFFF"/>
    <a:srgbClr val="B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6EFD-3DA0-5946-7415-AAB59313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EFD2-324C-81BE-4040-75058526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F350-7BE1-F1B9-1B01-99AB2758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97CF-EE17-DE52-42FE-048AF730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C8DB-245F-06EC-DFDA-88589842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6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0471-27FB-5767-1FE4-7D1A0327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5220A-212B-F7BF-CA1E-6F56AF2C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FB14-31DD-7021-44B9-1C0320F2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D68A-5578-B6AF-43D9-9A94EC84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9C2F-E405-8D19-BF38-D6D3DB81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9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16AA4-0175-F8A8-A51A-4E1F3CFD9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09AF1-1434-BAB5-ED72-F65FEE04B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555E9-BE78-F71D-A807-562AE210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F394-508E-14D5-D684-5A76A1A5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62FBE-0CBD-471A-C79C-B0D69016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86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BEE9-9CFE-EF14-B3EE-DE9C5AC4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20C-9F45-5A43-EE9C-6AB099E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DA4-F991-061B-FCDD-8DC3F801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CA9E-351C-9991-8528-748BF72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A9C5-5A1F-B3FC-6109-3C6D63CC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0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0BA7-E456-95E3-6345-E5AAB403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328F-258B-4B1A-4CF6-84300116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2B05-581D-4446-71E4-5BF048FF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CE591-1397-DF1F-91A6-3923EC91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6535-73B3-8369-B92F-C18FC894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93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ACC-6EA8-DD73-ABAD-7198F289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EC60-717C-1E67-0E7A-E60227A6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75014-8DC2-CC61-38F3-F76A476D7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39DC-F6A0-1BA5-0785-10FCCE6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903B-688B-B0FD-06F3-86E92BA6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18A8F-A00B-5A60-7A98-08362C13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49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C81D-9AFB-8528-E9F2-69E21149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0F5FA-AB31-6FBE-E540-A0FC4E34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3D893-12EC-1CA9-FC59-A20799A7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EACB-AB0A-087E-229A-CC858C786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E426D-2AC0-554C-FC52-3BCBE8B7D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6D5B9-CE5E-5482-6E13-1F646B61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C60C5-6EBE-ABAD-72ED-83B052A5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DB971-6C9F-37F6-A391-D265B6CF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6DD7-6278-1F5B-7F2A-8001CFFC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703CF-0D5B-AE02-8155-711026A6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4452B-7E6B-DB60-426C-BC11BB55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1DF10-4512-3039-B3AB-ED3D572B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23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A8F6E-1ABE-46A4-929F-8CD91477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D1E4B-5343-6E02-02AC-9A560CE8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DAB1-5A07-A9F9-87FD-CAD36F46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16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4ED8-6C13-EE4D-3D18-33203E51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9A6F-1537-2E48-43F3-A838136E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4FA74-0FAF-6F4B-BB65-5AB37692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CA0C7-AD01-CC7E-0440-1AB4568F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F248-6ECE-EED2-7EE9-1F01A3C3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7479-6248-B6FA-99F8-73D80C3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29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E533-9778-9A6F-B863-ED4C4A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B8C3-B703-7C38-A9ED-853FF9B65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3FA2A-9F8C-F556-DCC0-F7ED1A21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896B-C9CD-26C2-E387-247BA0E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2CD0B-EC77-D61F-8907-EDE2BA57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C236-1995-DE36-F8D8-955E2D24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4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4199-FAA6-D70E-63D6-FAE7B492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DF03E-B59E-37F4-F70F-58710A35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7D70-A3CB-EDC7-CD46-A595147F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FE93-40E5-4B90-8B3A-E7F187B3D00B}" type="datetimeFigureOut">
              <a:rPr lang="en-CA" smtClean="0"/>
              <a:t>2022-11-15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77BF-2B44-DB1F-C6B2-3F67FEB89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0024-C3A6-09B8-FB3C-A0A47288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55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2A3398A-145A-DDC7-8DE3-3E4AA996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36" y="847725"/>
            <a:ext cx="4827620" cy="445421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44205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3D6B8-20A8-E5AB-7E0B-DC746383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5" y="804253"/>
            <a:ext cx="4420501" cy="46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4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F948C-4C16-4068-32E9-BE7B50FA453E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where females tried to evade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33DFC-7A7B-A8E2-9082-A54B40A8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2" y="936243"/>
            <a:ext cx="5767768" cy="57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D35964-B879-29E0-A265-ACDDA2AE1440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where females attempted to avoid that were successful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A2BCC-437C-349B-A5D7-5EE3198D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4" y="802896"/>
            <a:ext cx="5783205" cy="5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CA0E6-712E-0FBF-FCC9-EC6D2E85E2DD}"/>
              </a:ext>
            </a:extLst>
          </p:cNvPr>
          <p:cNvSpPr txBox="1"/>
          <p:nvPr/>
        </p:nvSpPr>
        <p:spPr>
          <a:xfrm>
            <a:off x="242614" y="202614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that were evaded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14A7C-A0FA-AB44-9AD6-F80479994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"/>
          <a:stretch/>
        </p:blipFill>
        <p:spPr>
          <a:xfrm>
            <a:off x="2846760" y="927652"/>
            <a:ext cx="6078578" cy="54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D9475-3FA1-5658-49D0-90EE0465472B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aborted where males had the choice to abort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FA5CC-BD46-FBD3-E84A-71FB160F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66" y="826696"/>
            <a:ext cx="6449970" cy="58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8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28861-0873-5C1D-F48A-A4D17DFEB931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all mounts that resulted in insemination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11C09-D1FE-E5CE-5CBF-E6214F51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43" y="715202"/>
            <a:ext cx="6576878" cy="59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4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F8BF1-F2AC-921A-D83F-C74C126D9D47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that resulted in insemination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65CAF-441C-E912-C998-30D60466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68" y="715202"/>
            <a:ext cx="6688458" cy="60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00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30CE5-24B2-8E4C-5574-342BE3E5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94" y="1123635"/>
            <a:ext cx="4652997" cy="4467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C4D4B-A587-9F90-72AE-DC1D5062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89" y="1811147"/>
            <a:ext cx="3449922" cy="37619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D07B1E5-C7AE-FE7D-D55E-9447E60C7094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A8604F-A721-41AD-F685-5ACC9579F866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A493D1-3A40-A4F9-0FB1-953857B2B0A2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9069AE-6742-751C-CD54-A649EB36238D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9FA792-51A5-544B-FE8C-0EE5EB8ABB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44C39-68A5-AF2D-B639-DCA4D6BDF57F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54821-ACD4-BEE2-478B-1E4D648CE67D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856A0F-A596-4412-2DB4-FADB84E27EC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mount networks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3207C-51B6-1942-409F-972AE966AF75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4229D-136D-DBC8-7B07-8BAD4E699B5F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344924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36514-2922-3247-21B6-2A1E441D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9" y="1372689"/>
            <a:ext cx="4781585" cy="4667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798D7-48EE-9DD5-DA19-9D1F5A2E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462" y="2462428"/>
            <a:ext cx="2559332" cy="24097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FA358DF-93A2-D844-1B0F-4DF54648E94C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A432AF-9524-9365-0A8A-311CC1A121EE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30299D-9A04-9569-057A-AD1F39CA9C86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EE1AB3-1614-D5CB-A8F2-B1E9B91B8671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AD4A4A-8E8A-0E5C-8812-6FA319C96755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E6827A-8483-2A5D-6174-604ED3D6B992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E10DD0-5F37-BEC3-7EC5-0F182514B944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A4C9A1-7A62-FDFC-2350-B4828651284B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insemination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92DF6-0495-C9B6-2B71-A4CD1BC0EF44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7047F-ADC8-D529-FCCA-FCBF668558B9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173676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0BF3B-9306-FFD8-C440-B5FC2731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1" y="1774924"/>
            <a:ext cx="4305331" cy="443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47461-6149-86C9-4BDD-E0237887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05" y="1555847"/>
            <a:ext cx="3748115" cy="4876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7CCCE-4231-A9B5-AC95-5E2E7E439D66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mount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989DF-9D36-C502-8E78-F3F9E2E2F385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B6743-618E-04F7-612F-AFECD4DE1614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056841-AA74-DE71-FAA1-640DE9B88A2C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E9E4DB3-1F14-19D8-DE7D-D7EBF649270C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B49245-75E0-F099-6E84-3F33D124CDB6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19FDA5-5B9D-A53F-9F7D-E60D462FEEB1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181987-781F-960E-DB9E-D472B7AE6DF8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2BE674-C871-54B6-C921-8DFB6F1F16D7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983D52-D097-FB6A-28B3-D98B073F696E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3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1E56F-6E0B-6323-719B-D88E984C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9" y="1829490"/>
            <a:ext cx="4334265" cy="388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F0EB7-FA2D-1128-D3E6-075E29AC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01" y="2022452"/>
            <a:ext cx="3738937" cy="36897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37AF4A4-AE2E-CC9E-2298-9E39407C6919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CD8EB7-E2D9-8112-0612-56234A88F855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F556D4-17C5-77D5-C2CB-60A577B50744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1B23CA-A17A-7DB7-5797-522E240D8DA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45B761-3310-3902-D1D1-F7A0E0949352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76A89F-4649-D4A9-EBC8-745E88FCF096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08465-FF0A-0372-9A34-B82FAB9C6418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4B6F14-E65B-B0CF-1E42-4D253CC2EB3F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Insemination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FBD27-B763-EDCE-50E9-75D19B9886D0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82DBB-3398-17DF-B92F-DBB7609ADBA0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17690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1AB20F-3B0D-688B-05A4-FDFDFF12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87" y="1023144"/>
            <a:ext cx="4073859" cy="43173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6BC248-5979-394B-A0DD-C0EC8B73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2" y="723218"/>
            <a:ext cx="5026308" cy="47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8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F86FD-5646-BB36-A2ED-599AAF9A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14" y="581295"/>
            <a:ext cx="4893992" cy="485367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3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802BFD-CCB2-809B-3034-2D6E052C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0" y="929664"/>
            <a:ext cx="4824356" cy="45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5781704-FA25-8BC3-8914-E1F9386C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68" y="719771"/>
            <a:ext cx="4691185" cy="4779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2D8D19-68C9-C324-F025-206A3BB9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1" y="623034"/>
            <a:ext cx="4915320" cy="48764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4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8512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29FEEE-08D8-EDBA-4F63-9F4C5AF8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929" y="704413"/>
            <a:ext cx="4570818" cy="46074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5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9628C6-FFB6-A781-F502-01AFBE7F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1" y="623034"/>
            <a:ext cx="4973257" cy="494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6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41022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In-strength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7E211-944A-1D58-CE53-21F4A082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923" y="823089"/>
            <a:ext cx="4317924" cy="42468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BF32C3-AE62-5A99-567D-2CE8981D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0" y="723218"/>
            <a:ext cx="4685557" cy="46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6DF4F-32CA-79AC-854F-B198CDD95AB0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Total mounts performed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96E68-D1C2-ECB6-A234-428DF375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64" y="993396"/>
            <a:ext cx="5344271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EB813-4FAA-31E0-AFB8-D207072C2FB5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Total inseminations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0C7CC-C86C-DCFD-26BB-15EC30AA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28" y="988635"/>
            <a:ext cx="5334744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C9791-5CBB-2C5A-5052-FE5E376DA986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other males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49B12-ACB5-AEB6-28D5-A573725D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74" y="761487"/>
            <a:ext cx="5791575" cy="59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388</Words>
  <Application>Microsoft Office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23</cp:revision>
  <dcterms:created xsi:type="dcterms:W3CDTF">2022-10-12T19:00:55Z</dcterms:created>
  <dcterms:modified xsi:type="dcterms:W3CDTF">2022-11-15T16:47:22Z</dcterms:modified>
</cp:coreProperties>
</file>