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9" r:id="rId7"/>
    <p:sldId id="270" r:id="rId8"/>
    <p:sldId id="271" r:id="rId9"/>
    <p:sldId id="268" r:id="rId10"/>
    <p:sldId id="272" r:id="rId11"/>
    <p:sldId id="273" r:id="rId12"/>
    <p:sldId id="265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92" d="100"/>
          <a:sy n="92" d="100"/>
        </p:scale>
        <p:origin x="-2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689864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643561"/>
            <a:ext cx="3611419" cy="2708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02480-1BDF-9C20-D284-E28CF7BE5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570" y="1890653"/>
            <a:ext cx="599586" cy="214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6AE49-EA98-116C-4991-DC8BE34F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56" y="2018262"/>
            <a:ext cx="599586" cy="21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C9004-2829-8D90-7D3E-3876A5C0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244" y="4682523"/>
            <a:ext cx="599586" cy="2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15E28-7CE7-E268-8857-35CF0A8DD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7481942" y="2132142"/>
            <a:ext cx="4438682" cy="32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9B2F5-C4CF-B2E8-D227-0D928668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27" y="2098376"/>
            <a:ext cx="3352825" cy="3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37E4A4B-0C59-86C0-2D65-822816D36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337" y="410533"/>
            <a:ext cx="2666318" cy="3024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084" y="258363"/>
            <a:ext cx="1240977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426496" y="10949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77F48-1DD8-0AD4-079C-EB649C4D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27" y="363022"/>
            <a:ext cx="2547230" cy="306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735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31909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2" y="3737839"/>
            <a:ext cx="2530356" cy="31091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9AD8C4-0DD6-B7D1-5F74-25531AAD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94" y="296098"/>
            <a:ext cx="2686865" cy="3246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63" y="315157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343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29254" y="3702714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8602118" y="3924657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022148" y="31384"/>
            <a:ext cx="1159788" cy="3693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36717E-A3DA-49AB-3E52-CB2E900BFF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9012527" y="31384"/>
            <a:ext cx="1241963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5140474" y="35455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143</Words>
  <Application>Microsoft Office PowerPoint</Application>
  <PresentationFormat>Widescreen</PresentationFormat>
  <Paragraphs>62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28</cp:revision>
  <dcterms:created xsi:type="dcterms:W3CDTF">2023-06-20T20:21:05Z</dcterms:created>
  <dcterms:modified xsi:type="dcterms:W3CDTF">2024-02-13T00:27:41Z</dcterms:modified>
</cp:coreProperties>
</file>