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6C64-7AF5-A0D8-019C-79A823EF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2E672-6FEC-AC4D-B7D8-F46D46B41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8AC36-2333-8CA7-3D34-6F0A1FA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5BDC-5EC3-4C2A-9D3E-D19FCD81C759}" type="datetimeFigureOut">
              <a:rPr lang="en-CA" smtClean="0"/>
              <a:t>2023-06-20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3ADB7-64C1-7A5C-92E1-887F31F1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D9C7F-133A-62AF-7BFD-27C42A11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ED3A-71F6-4C03-A771-B5C12B2A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71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1125-7BA3-6787-8023-DEDEC6CE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98095-C909-F0AB-58EF-7904ED7D6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46730-F0FB-4D72-F6BC-0A2D31DA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5BDC-5EC3-4C2A-9D3E-D19FCD81C759}" type="datetimeFigureOut">
              <a:rPr lang="en-CA" smtClean="0"/>
              <a:t>2023-06-20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A8A4C-6642-7ABC-6295-406F18E3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36574-44FD-F4F4-B6F5-BBA0BD0D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ED3A-71F6-4C03-A771-B5C12B2A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89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D2CE7-F1C2-775F-9B47-E643FD2C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72916-8858-8971-F3AB-479CEEE44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39984-8EFD-BF3C-8F82-E12985A1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5BDC-5EC3-4C2A-9D3E-D19FCD81C759}" type="datetimeFigureOut">
              <a:rPr lang="en-CA" smtClean="0"/>
              <a:t>2023-06-20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7F750-4BA9-0A09-D66E-21B291C8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9810-518E-430E-0F53-D1FB8998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ED3A-71F6-4C03-A771-B5C12B2A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25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E402-2656-7CCB-BF84-AD67B2FC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F467-A5C3-C0E2-D38B-1481729D3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B595-94E5-4BD5-2AE2-5743F463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5BDC-5EC3-4C2A-9D3E-D19FCD81C759}" type="datetimeFigureOut">
              <a:rPr lang="en-CA" smtClean="0"/>
              <a:t>2023-06-20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727D7-F88A-6288-5E3B-F16D6AE5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D5D0B-6D4F-1ADF-75B9-D6AEA9DC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ED3A-71F6-4C03-A771-B5C12B2A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858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1A4E-898B-5455-D42F-B22AAD38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26015-89F1-C99B-376F-AE4F7DB01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9BDE4-D938-D966-2752-A701AC25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5BDC-5EC3-4C2A-9D3E-D19FCD81C759}" type="datetimeFigureOut">
              <a:rPr lang="en-CA" smtClean="0"/>
              <a:t>2023-06-20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CE5D2-D316-3A67-FBF3-D909D9E1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A623E-8919-9B95-95C9-CCA74119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ED3A-71F6-4C03-A771-B5C12B2A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35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18B1-2742-2A92-C901-6EB1F4A9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60A2-0FE6-BECE-8777-1EFD71294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98367-D2B0-8017-00B9-905145E3E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F906F-7C3E-5B45-A4DE-C7A4A54A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5BDC-5EC3-4C2A-9D3E-D19FCD81C759}" type="datetimeFigureOut">
              <a:rPr lang="en-CA" smtClean="0"/>
              <a:t>2023-06-20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C6E21-C3A0-A373-987F-4CEA21D2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0CBF8-2C2E-BBBB-2923-E812FF8B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ED3A-71F6-4C03-A771-B5C12B2A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93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3403-7B3C-393A-98FB-97698355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BC8FB-5526-2624-EB78-CF7F6F13D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BB098-B258-C95A-EF5C-346AEE11F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451AA-04B8-7552-A0B2-7359D81D7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F308C-F841-CC9A-AFA8-C41335180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BDC30-0C86-9A32-B854-3DF67261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5BDC-5EC3-4C2A-9D3E-D19FCD81C759}" type="datetimeFigureOut">
              <a:rPr lang="en-CA" smtClean="0"/>
              <a:t>2023-06-20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E0640-8594-FC93-623F-A6194DFD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E787C-E58E-2F24-6A15-91E4D6A3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ED3A-71F6-4C03-A771-B5C12B2A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96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3F90-391D-584B-3782-167FFA5D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B0B66-2860-D469-4D88-9B6565EF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5BDC-5EC3-4C2A-9D3E-D19FCD81C759}" type="datetimeFigureOut">
              <a:rPr lang="en-CA" smtClean="0"/>
              <a:t>2023-06-20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8BD13-8E92-4F12-821F-6CB8F4C0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FDAAF-7AB0-94CE-2CB8-BB2A0B4A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ED3A-71F6-4C03-A771-B5C12B2A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45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7458B-6BD5-7228-EFFC-8F1AF969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5BDC-5EC3-4C2A-9D3E-D19FCD81C759}" type="datetimeFigureOut">
              <a:rPr lang="en-CA" smtClean="0"/>
              <a:t>2023-06-20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75458-9CF4-C1C1-226C-11BEECF0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7661F-11F1-F661-3553-923A3852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ED3A-71F6-4C03-A771-B5C12B2A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84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AF3F-1559-10EC-32B9-0D49436A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B915-C988-E4C4-1C3B-89EB3A385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0F9A2-C300-2645-BA41-D4B5B4BBD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85A8A-ACC8-5B6C-ACB1-035BCB17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5BDC-5EC3-4C2A-9D3E-D19FCD81C759}" type="datetimeFigureOut">
              <a:rPr lang="en-CA" smtClean="0"/>
              <a:t>2023-06-20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A87F3-018A-458C-E243-CEA40B3E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D02DB-C229-C60B-A369-A983F669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ED3A-71F6-4C03-A771-B5C12B2A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86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D869-9F24-6893-3854-AF6BF337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ACB6F-9442-CDC9-2461-60AD517D3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1C8D5-D878-6CE9-C74F-07A58F4C9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F908C-D82C-C150-90B2-5E47F94C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5BDC-5EC3-4C2A-9D3E-D19FCD81C759}" type="datetimeFigureOut">
              <a:rPr lang="en-CA" smtClean="0"/>
              <a:t>2023-06-20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A1AAF-4E2D-F6F5-E30C-E3E4C31C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A51E4-1E6C-DDE6-97F8-D20005B5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ED3A-71F6-4C03-A771-B5C12B2A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31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F116D-36BA-CF4E-E082-02EA5346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3EB41-287C-7610-6D55-D7BF04AB3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F851-67FF-C0D7-97A8-4A572156C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F5BDC-5EC3-4C2A-9D3E-D19FCD81C759}" type="datetimeFigureOut">
              <a:rPr lang="en-CA" smtClean="0"/>
              <a:t>2023-06-20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42297-77D3-5D6B-EC4A-B54BBFD74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B2D8-3EC8-DFAC-8A6D-0252BAAA8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DED3A-71F6-4C03-A771-B5C12B2A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96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6A32-2934-EEC1-7273-FCBAC0B06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ID key for first male social experience experiment (Fall 2022)</a:t>
            </a:r>
          </a:p>
        </p:txBody>
      </p:sp>
    </p:spTree>
    <p:extLst>
      <p:ext uri="{BB962C8B-B14F-4D97-AF65-F5344CB8AC3E}">
        <p14:creationId xmlns:p14="http://schemas.microsoft.com/office/powerpoint/2010/main" val="56710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D10ADA-277D-B079-162B-EFE71D689FD2}"/>
              </a:ext>
            </a:extLst>
          </p:cNvPr>
          <p:cNvSpPr txBox="1">
            <a:spLocks/>
          </p:cNvSpPr>
          <p:nvPr/>
        </p:nvSpPr>
        <p:spPr>
          <a:xfrm>
            <a:off x="108668" y="74406"/>
            <a:ext cx="1863256" cy="8018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/>
              <a:t>Rep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18176-7A27-2981-B85E-ECCC7C84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420" y="393062"/>
            <a:ext cx="1593414" cy="60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9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E521B4-1CF7-97FE-557F-53EB5A8ADD88}"/>
              </a:ext>
            </a:extLst>
          </p:cNvPr>
          <p:cNvSpPr txBox="1">
            <a:spLocks/>
          </p:cNvSpPr>
          <p:nvPr/>
        </p:nvSpPr>
        <p:spPr>
          <a:xfrm>
            <a:off x="108668" y="74406"/>
            <a:ext cx="1863256" cy="8018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/>
              <a:t>Rep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C1866-FFE9-A30C-A4B6-6A5538CF9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845" y="463228"/>
            <a:ext cx="1863255" cy="59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1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BC49-189C-6F13-3983-29A797F70726}"/>
              </a:ext>
            </a:extLst>
          </p:cNvPr>
          <p:cNvSpPr txBox="1">
            <a:spLocks/>
          </p:cNvSpPr>
          <p:nvPr/>
        </p:nvSpPr>
        <p:spPr>
          <a:xfrm>
            <a:off x="108668" y="74406"/>
            <a:ext cx="1863256" cy="8018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/>
              <a:t>Rep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432B8-752C-3517-199F-1A56A645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154" y="232758"/>
            <a:ext cx="2322363" cy="639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0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60D8-4E64-B135-2B41-B413E3334EAD}"/>
              </a:ext>
            </a:extLst>
          </p:cNvPr>
          <p:cNvSpPr txBox="1">
            <a:spLocks/>
          </p:cNvSpPr>
          <p:nvPr/>
        </p:nvSpPr>
        <p:spPr>
          <a:xfrm>
            <a:off x="108668" y="74406"/>
            <a:ext cx="1863256" cy="8018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/>
              <a:t>Rep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23EC0-E3FB-7DAE-3252-882BE61F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651" y="615068"/>
            <a:ext cx="1911551" cy="56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1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CFA5-FED8-66FD-51F9-95662CAF1966}"/>
              </a:ext>
            </a:extLst>
          </p:cNvPr>
          <p:cNvSpPr txBox="1">
            <a:spLocks/>
          </p:cNvSpPr>
          <p:nvPr/>
        </p:nvSpPr>
        <p:spPr>
          <a:xfrm>
            <a:off x="108668" y="74406"/>
            <a:ext cx="1863256" cy="8018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/>
              <a:t>Rep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32F8D-280A-AB4C-F89D-027432DFE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314" y="175758"/>
            <a:ext cx="1943371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2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90EC-1657-23A2-5238-E2D0A21E6709}"/>
              </a:ext>
            </a:extLst>
          </p:cNvPr>
          <p:cNvSpPr txBox="1">
            <a:spLocks/>
          </p:cNvSpPr>
          <p:nvPr/>
        </p:nvSpPr>
        <p:spPr>
          <a:xfrm>
            <a:off x="108668" y="74406"/>
            <a:ext cx="1863256" cy="8018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/>
              <a:t>Rep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907A9-8F4A-4CB9-BC18-A8184AB85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143" y="447126"/>
            <a:ext cx="1970401" cy="596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3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ID key for first male social experience experiment (Fall 2022)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key for female social experience experiment (Winter 2023)</dc:title>
  <dc:creator>Janice Yan</dc:creator>
  <cp:lastModifiedBy>Janice Yan</cp:lastModifiedBy>
  <cp:revision>2</cp:revision>
  <dcterms:created xsi:type="dcterms:W3CDTF">2023-06-15T17:53:40Z</dcterms:created>
  <dcterms:modified xsi:type="dcterms:W3CDTF">2023-06-20T14:42:42Z</dcterms:modified>
</cp:coreProperties>
</file>