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47EA4-20A5-D479-AE51-F998B2542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EDDC5-61F0-ACB2-3342-E3C29BD54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E90FA-DDF6-F997-DA6D-235430F7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B9CC-BE5D-4E37-A8EF-8299D004FC50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F3816-214B-A83C-58F7-5248FD73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9FA50-C071-80AB-E33E-DED539BA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7E2D-96E4-48AD-8929-2CBE241DEE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037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C49FE-F527-E125-FD6C-EA18E6E4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AFA68-7261-FE9A-362B-1437E7AE1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11B30-F69C-4A7A-8906-E0C0C4C5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B9CC-BE5D-4E37-A8EF-8299D004FC50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90958-9105-E431-C38B-93D524B8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45CF2-2120-AC6E-2A77-8909F3F0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7E2D-96E4-48AD-8929-2CBE241DEE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281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19EBD-28B4-F7FC-FD7D-63E6484DC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4DF88-188D-FB58-774E-E78AEBEC7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29CF1-B1F0-0244-ABDD-A49F0BB89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B9CC-BE5D-4E37-A8EF-8299D004FC50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297E4-5D02-AAE6-4FE7-DC383730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219E1-5BCA-1EB3-1EA5-479BA2A1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7E2D-96E4-48AD-8929-2CBE241DEE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827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5156-A3BD-28C1-F9CD-E432E2E4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550A7-6557-094C-984D-349934D29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9F91D-4AAD-AB77-4CA9-FBAB8DE4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B9CC-BE5D-4E37-A8EF-8299D004FC50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36324-D53B-E2BA-FE19-4D11546D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6820F-CB37-C233-1725-469F74AC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7E2D-96E4-48AD-8929-2CBE241DEE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492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A21B-8579-3223-8FB1-F9AD2ED3D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C44A6-CD91-99F1-B99A-3FF7322C9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D187-8E19-922C-A4E2-B22C7D37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B9CC-BE5D-4E37-A8EF-8299D004FC50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7A33E-9571-07DA-139F-2A3F574A7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4389B-AE65-F6C8-7A4C-567194BD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7E2D-96E4-48AD-8929-2CBE241DEE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997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8C2C9-0364-75FB-17CB-C226D3B9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85E0F-C32C-D5CF-7A80-36F0D4D8C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36FE3-5DA9-6142-08BB-7D88A7B7F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F58CD-732A-7EDD-EA35-124A9E89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B9CC-BE5D-4E37-A8EF-8299D004FC50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32BC5-7472-372C-8C2B-5F31DF60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B6019-4388-91A4-9D63-ECDA32C3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7E2D-96E4-48AD-8929-2CBE241DEE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097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23A9-D7C3-0B3E-BD11-7E0CB33D1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D81A5-43D7-3DB0-89E4-7271E7FAA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9DE3D-F1CB-F870-5A03-61A00FD00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0FEF0-A74D-9244-B419-2BE857B18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44BA0-201D-EBC4-A7C9-3E17B0A41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5C290F-E20F-D38B-67D6-0A970C599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B9CC-BE5D-4E37-A8EF-8299D004FC50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F2B48-7B67-2A54-60B1-2C1C5847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EA61-17C8-5E0F-AEBA-6389438E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7E2D-96E4-48AD-8929-2CBE241DEE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870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2DC3-8DC2-F40B-C1F9-7E012D34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357235-FC07-B966-9588-F916923EF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B9CC-BE5D-4E37-A8EF-8299D004FC50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3CD31-BDB3-B45E-753B-178C2ECF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81E4A-3EA9-2A94-0B64-446C341F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7E2D-96E4-48AD-8929-2CBE241DEE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01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E5DAF6-7BD6-00F4-BAB3-A3BD0A112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B9CC-BE5D-4E37-A8EF-8299D004FC50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ACE07-9EAA-3F51-32D3-21261E10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F33FA-BD57-7B33-6553-03F7487C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7E2D-96E4-48AD-8929-2CBE241DEE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876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EF9A-28D1-B646-9004-98F7C999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C0A9C-0892-D327-B98A-C7B5FED27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5DAD1-2C90-8EEB-AE05-E4E605A8B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646A9-25AD-AA20-03A1-7C4EA12C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B9CC-BE5D-4E37-A8EF-8299D004FC50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561FE-AE48-2C19-6699-67A626AD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F70FC-4DE3-3E90-1452-99210785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7E2D-96E4-48AD-8929-2CBE241DEE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579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7AEF-33C8-D47E-7BA6-A730F4F0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1153E-DBB1-6801-4ADF-FD71DA7AF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07828-90BD-9CDF-C6C1-5251E46FB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B31A4-2604-7B67-81AC-82DAC1F90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B9CC-BE5D-4E37-A8EF-8299D004FC50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D62E8-1FC2-B7D6-58E0-1931D8B2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ADFD9-B843-0FD7-D33B-F88498B4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7E2D-96E4-48AD-8929-2CBE241DEE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146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6D3D9E-293B-BFD9-91AE-2F75B180B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463E9-C288-CBED-7312-83DB33A66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B9AEC-DDAE-C154-3B76-33FAADAAE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7B9CC-BE5D-4E37-A8EF-8299D004FC50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4491C-DC6E-BAB2-DD41-5A975C28E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4D3FF-556B-1EF9-2CDD-B5F549BDD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D7E2D-96E4-48AD-8929-2CBE241DEE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423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84CDB7-3A2E-3840-FA13-B9595BE9D850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Replicate 1 aggregation network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D5CED9-03C2-4584-A74F-4176EFA68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779" y="199998"/>
            <a:ext cx="2734057" cy="1686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27F3F2-4278-5CE9-8D7D-BE65E3026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222" y="913625"/>
            <a:ext cx="5811061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0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D3022B-8918-5831-BCAA-BB52BB09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786" y="1144285"/>
            <a:ext cx="7364796" cy="5224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DDBEDA-1C8E-859C-25A2-D6F7C1FBCB75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Replicate 2 aggregation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287EC-9316-EA94-07B4-88109F07D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779" y="199998"/>
            <a:ext cx="2734057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4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3BA19A-5555-4837-B270-01423D66F6C2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Replicate 3 aggregation network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4A691F-A059-2C15-EF8A-5B50E4F2D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779" y="199998"/>
            <a:ext cx="2734057" cy="1686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FBBCEC-F7A6-AD09-9836-C70033FAC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220" y="939067"/>
            <a:ext cx="5725436" cy="514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8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1F18EB-30FC-3A2F-FA02-0F92F5DB5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51" y="905799"/>
            <a:ext cx="5666376" cy="56069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91018D-FED7-5585-2824-26B8B2565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779" y="199998"/>
            <a:ext cx="2734057" cy="1686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7B5B91-709D-4912-FBFD-8C0D0FF3C4E8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Replicate 4 aggregation network</a:t>
            </a:r>
          </a:p>
        </p:txBody>
      </p:sp>
    </p:spTree>
    <p:extLst>
      <p:ext uri="{BB962C8B-B14F-4D97-AF65-F5344CB8AC3E}">
        <p14:creationId xmlns:p14="http://schemas.microsoft.com/office/powerpoint/2010/main" val="254777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60F7E5-5818-F111-ADE2-B90ABFCDD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560" y="1006134"/>
            <a:ext cx="5707875" cy="54484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AF5E54-3C20-78D8-9CF4-5967732538AB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Replicate 6 aggregation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088DB-BC66-72D9-8FEF-981B91321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779" y="199998"/>
            <a:ext cx="2734057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4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Janice Yan</dc:creator>
  <cp:lastModifiedBy>Janice Yan</cp:lastModifiedBy>
  <cp:revision>3</cp:revision>
  <dcterms:created xsi:type="dcterms:W3CDTF">2023-01-30T02:18:55Z</dcterms:created>
  <dcterms:modified xsi:type="dcterms:W3CDTF">2023-01-30T03:39:06Z</dcterms:modified>
</cp:coreProperties>
</file>