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58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DB76-16D6-4281-8E39-8197F449860B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E9F4D-9ED1-485E-AF73-1FB07DE5BF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60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Figure 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E9F4D-9ED1-485E-AF73-1FB07DE5BFF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22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E9F4D-9ED1-485E-AF73-1FB07DE5BFF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84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74D3-7549-4347-5497-A7B622A5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B398E-CA62-DE31-6830-71B364350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93D6-37B9-CDF5-2A31-985372E7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E1E0-DED4-4AEA-B601-9E1DE5AF3681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F2BBB-D583-CBB7-0381-56FA9022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6332-E1AF-8915-1911-0F2016E7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FE2-5809-4DD4-A6D4-B8B0ED6E8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29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2C89-877C-AA07-A185-09C08EAB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DC9D3-9CCD-445C-4C34-4A060D51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1EDF-ABAA-AA2C-5AB4-603DB32D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E1E0-DED4-4AEA-B601-9E1DE5AF3681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42C0A-35BE-1EB6-F018-691D4B61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F114-181A-50D2-0868-71197555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FE2-5809-4DD4-A6D4-B8B0ED6E8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9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56B9C-1EA3-35A2-5217-2E0DAACE7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E8D49-7143-922B-0EA8-736AA2D5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FB34-42C7-5B8A-B963-C2E84189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E1E0-DED4-4AEA-B601-9E1DE5AF3681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C886-021F-1697-0ECD-BD6AC903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3249-D5A8-9C49-3BFC-E758898E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FE2-5809-4DD4-A6D4-B8B0ED6E8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71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E0FC-22E1-2B7E-7C24-73018A9C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3286-6FE5-255E-5E0D-18DF1D1F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CF5E-3C2E-F1CE-BE22-7A45F0BC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E1E0-DED4-4AEA-B601-9E1DE5AF3681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5582-63BF-193B-B6C1-BB8221D5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636B-B155-81E0-ED27-5D43CB7E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FE2-5809-4DD4-A6D4-B8B0ED6E8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2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43C8-EE13-BD50-4FF9-06F41AEE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4584-D0F8-A8C7-9891-46463BC0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6F48-DC58-5C55-AB83-C5CC4937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E1E0-DED4-4AEA-B601-9E1DE5AF3681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588E-FFEC-152B-C7F8-173825EF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D7E9-016B-A5ED-A8E4-7263B9B1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FE2-5809-4DD4-A6D4-B8B0ED6E8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11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E985-2CEA-0917-D30C-3FFC7B7C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6C2F-0B11-4BE2-6E31-21D8D5094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C11A7-AD29-EA54-CD9D-A5D162DA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2429E-EE64-AC69-8AF2-08E6498C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E1E0-DED4-4AEA-B601-9E1DE5AF3681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57149-D96D-7655-9075-0338BED4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7B1F9-5892-3752-2566-564E7C6A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FE2-5809-4DD4-A6D4-B8B0ED6E8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59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00A2-718B-4792-89F6-4FA09111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2185-D2BE-EF44-D932-3A2F7408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72387-7BDB-E3D3-5E9F-F75392697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EF05D-B606-32AC-A8EB-5840841F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FA175-2A6B-5376-7DE0-76A376487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C2D76-5ED1-3FAC-BEE0-268E4360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E1E0-DED4-4AEA-B601-9E1DE5AF3681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C171A-C21D-7300-790B-A64450EE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9B609-9FB4-331F-27A4-318A8B0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FE2-5809-4DD4-A6D4-B8B0ED6E8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1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625F-F77F-5695-201C-D11065D2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12362-AF6D-8271-EA34-9B428E61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E1E0-DED4-4AEA-B601-9E1DE5AF3681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D30FE-F13A-C603-9C36-54C27E17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E1D7F-17BD-ECD5-6C05-29B8CFC3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FE2-5809-4DD4-A6D4-B8B0ED6E8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04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D8ACC-1E72-BB6E-FFA2-70A5750B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E1E0-DED4-4AEA-B601-9E1DE5AF3681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12263-8662-7AAA-008C-50D11FF8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165F0-7F3E-7083-1DCD-F08DD09E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FE2-5809-4DD4-A6D4-B8B0ED6E8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1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9E52-A01D-2082-0D34-9B96B0CF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F02C-82FB-49ED-210C-187F208ED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C31B7-2643-E166-8BB3-E56C7173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318E1-62C7-0865-5AE6-188AD683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E1E0-DED4-4AEA-B601-9E1DE5AF3681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67994-0B07-3E60-EF90-E8CD9FF0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A24E-F19B-D92C-59FB-AE40AF20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FE2-5809-4DD4-A6D4-B8B0ED6E8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98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9636-1E58-4176-6ECA-CCB2121A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44DDC-2E79-1BC6-08FD-BBF1E9E9A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D70CE-52C9-0E27-9E27-5D561506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01299-605F-F1F2-D780-13FA415C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E1E0-DED4-4AEA-B601-9E1DE5AF3681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D2FE7-FE98-EED2-2531-15CC28F8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4C19-22D5-4C18-58BC-2E76A676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18FE2-5809-4DD4-A6D4-B8B0ED6E8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97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EAA8D-8477-9C45-E786-CD12E669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400A-943B-4DE2-027B-B28D5D561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5BC4-3EDA-84C7-D30C-E2BFA7692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5E1E0-DED4-4AEA-B601-9E1DE5AF3681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1A44-0AFB-10A7-4460-CAC610B82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5FFA8-B2A2-EB24-CD86-0F56CD3F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18FE2-5809-4DD4-A6D4-B8B0ED6E8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65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5AAC85-419E-BEE5-601C-F2E7A9A279DE}"/>
              </a:ext>
            </a:extLst>
          </p:cNvPr>
          <p:cNvSpPr txBox="1"/>
          <p:nvPr/>
        </p:nvSpPr>
        <p:spPr>
          <a:xfrm>
            <a:off x="119741" y="138027"/>
            <a:ext cx="116477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 dirty="0"/>
              <a:t>Mating rate per fly </a:t>
            </a:r>
            <a:r>
              <a:rPr lang="en-US" i="0" dirty="0">
                <a:effectLst/>
              </a:rPr>
              <a:t>(based on # of matings over 32 representing the 32-day window of when we conducted mating trials. If a female died during those four weeks, I changed the denominator to number of days they were alive during that 32 day window)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76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00E12-7468-7457-2587-36C3843E8911}"/>
              </a:ext>
            </a:extLst>
          </p:cNvPr>
          <p:cNvSpPr txBox="1"/>
          <p:nvPr/>
        </p:nvSpPr>
        <p:spPr>
          <a:xfrm>
            <a:off x="112400" y="40108"/>
            <a:ext cx="119671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/>
              <a:t>Total lifetime offspring produced</a:t>
            </a:r>
            <a:br>
              <a:rPr lang="en-CA" sz="2400" b="1" dirty="0"/>
            </a:br>
            <a:r>
              <a:rPr lang="en-CA" sz="2400" dirty="0"/>
              <a:t>(R1 and R2 combined except for the last batch of R2 offspring)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1D1152-B054-813B-11FA-A7164FA5556B}"/>
              </a:ext>
            </a:extLst>
          </p:cNvPr>
          <p:cNvGrpSpPr/>
          <p:nvPr/>
        </p:nvGrpSpPr>
        <p:grpSpPr>
          <a:xfrm>
            <a:off x="2659096" y="871105"/>
            <a:ext cx="6335934" cy="5861124"/>
            <a:chOff x="2664539" y="893789"/>
            <a:chExt cx="6335934" cy="58611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8F3FA82-90F9-1D2A-2EEE-DD42C7409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4539" y="1524000"/>
              <a:ext cx="6335934" cy="52309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9FEFE5-1565-5FB6-EAFD-0EDF35AA0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2602" y="1330148"/>
              <a:ext cx="1507840" cy="4789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D8B692-BEE3-EBA2-9FA5-75F7F6B62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422" b="1"/>
            <a:stretch/>
          </p:blipFill>
          <p:spPr>
            <a:xfrm>
              <a:off x="5595089" y="1567543"/>
              <a:ext cx="1507840" cy="23746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3FCD3D-EE8A-2857-3418-BF8681A36103}"/>
                </a:ext>
              </a:extLst>
            </p:cNvPr>
            <p:cNvSpPr txBox="1"/>
            <p:nvPr/>
          </p:nvSpPr>
          <p:spPr>
            <a:xfrm>
              <a:off x="6162756" y="1300779"/>
              <a:ext cx="3795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*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146AC3A-BD26-71C8-2F08-90867F7202D6}"/>
                </a:ext>
              </a:extLst>
            </p:cNvPr>
            <p:cNvGrpSpPr/>
            <p:nvPr/>
          </p:nvGrpSpPr>
          <p:grpSpPr>
            <a:xfrm>
              <a:off x="4359729" y="1186478"/>
              <a:ext cx="2579914" cy="174237"/>
              <a:chOff x="4359729" y="1186478"/>
              <a:chExt cx="2579914" cy="17423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54FE3C-DC48-8F98-B670-795999A56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729" y="1197364"/>
                <a:ext cx="2579914" cy="6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8A57779-69A4-7A41-F0AE-81EBD4B5F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7726" y="1186544"/>
                <a:ext cx="0" cy="174171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7EBD90E-B7C1-4FBC-1959-B69A4F905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8757" y="1186478"/>
                <a:ext cx="0" cy="174171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D48181-34FC-4A99-9B46-60325461CA44}"/>
                </a:ext>
              </a:extLst>
            </p:cNvPr>
            <p:cNvSpPr txBox="1"/>
            <p:nvPr/>
          </p:nvSpPr>
          <p:spPr>
            <a:xfrm>
              <a:off x="5396038" y="893789"/>
              <a:ext cx="760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2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DF69CD-FCA3-BCCA-E331-522F9C75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46" y="1622293"/>
            <a:ext cx="3974798" cy="399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2F24A-BFB2-6892-B0B1-A0EDA9461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611" y="1634727"/>
            <a:ext cx="4061786" cy="39411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C911BA-0A32-C295-1127-C312D2B686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87"/>
          <a:stretch/>
        </p:blipFill>
        <p:spPr>
          <a:xfrm>
            <a:off x="208510" y="1639123"/>
            <a:ext cx="3791645" cy="39327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A24A7C-997D-FFC0-BFED-6AD63765F25C}"/>
              </a:ext>
            </a:extLst>
          </p:cNvPr>
          <p:cNvSpPr txBox="1"/>
          <p:nvPr/>
        </p:nvSpPr>
        <p:spPr>
          <a:xfrm>
            <a:off x="27074" y="1430482"/>
            <a:ext cx="68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AEFFB-4ADF-377B-2348-E61DEA13350A}"/>
              </a:ext>
            </a:extLst>
          </p:cNvPr>
          <p:cNvSpPr txBox="1"/>
          <p:nvPr/>
        </p:nvSpPr>
        <p:spPr>
          <a:xfrm>
            <a:off x="4015525" y="1488205"/>
            <a:ext cx="68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899AD-CE88-1781-01E3-6DA9AFAF9352}"/>
              </a:ext>
            </a:extLst>
          </p:cNvPr>
          <p:cNvSpPr txBox="1"/>
          <p:nvPr/>
        </p:nvSpPr>
        <p:spPr>
          <a:xfrm>
            <a:off x="7823039" y="1516256"/>
            <a:ext cx="68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B760D3-CC57-BD1E-73BD-C73CD3A43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5453" y="2145047"/>
            <a:ext cx="325222" cy="23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6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1BFBB-6CC6-6318-9AA8-68683235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9" y="670960"/>
            <a:ext cx="11436915" cy="5168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BABE0-76F4-0EC6-8D34-4B7EAE9F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993" y="670960"/>
            <a:ext cx="1166841" cy="131686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61E356-5C91-EFE7-CD60-80FEF2CDCFB3}"/>
              </a:ext>
            </a:extLst>
          </p:cNvPr>
          <p:cNvCxnSpPr/>
          <p:nvPr/>
        </p:nvCxnSpPr>
        <p:spPr>
          <a:xfrm>
            <a:off x="4044677" y="566591"/>
            <a:ext cx="0" cy="4706636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AE87DF-3728-833A-C72C-F61677DFBE00}"/>
              </a:ext>
            </a:extLst>
          </p:cNvPr>
          <p:cNvCxnSpPr/>
          <p:nvPr/>
        </p:nvCxnSpPr>
        <p:spPr>
          <a:xfrm>
            <a:off x="6328806" y="566591"/>
            <a:ext cx="0" cy="4706636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8773F4-4021-9235-A634-C5E5F0450F67}"/>
              </a:ext>
            </a:extLst>
          </p:cNvPr>
          <p:cNvCxnSpPr/>
          <p:nvPr/>
        </p:nvCxnSpPr>
        <p:spPr>
          <a:xfrm>
            <a:off x="4044677" y="572201"/>
            <a:ext cx="0" cy="4706636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C00421-056A-40FE-9A36-0E888F640F93}"/>
              </a:ext>
            </a:extLst>
          </p:cNvPr>
          <p:cNvCxnSpPr/>
          <p:nvPr/>
        </p:nvCxnSpPr>
        <p:spPr>
          <a:xfrm>
            <a:off x="7844392" y="560981"/>
            <a:ext cx="0" cy="4706636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D75BAE-E088-B64B-7427-2FF9AE8F1D84}"/>
              </a:ext>
            </a:extLst>
          </p:cNvPr>
          <p:cNvCxnSpPr/>
          <p:nvPr/>
        </p:nvCxnSpPr>
        <p:spPr>
          <a:xfrm>
            <a:off x="1027531" y="566591"/>
            <a:ext cx="0" cy="4706636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0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009478-5D92-04A3-D3A9-57FFA71E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59" y="475536"/>
            <a:ext cx="10354987" cy="59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9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81</Words>
  <Application>Microsoft Office PowerPoint</Application>
  <PresentationFormat>Widescreen</PresentationFormat>
  <Paragraphs>10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7</cp:revision>
  <dcterms:created xsi:type="dcterms:W3CDTF">2024-03-08T18:47:38Z</dcterms:created>
  <dcterms:modified xsi:type="dcterms:W3CDTF">2024-05-13T05:44:08Z</dcterms:modified>
</cp:coreProperties>
</file>