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8FF3-BE75-91E7-D5DB-812E804D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34045-6655-23D7-B36C-B8B6C4D0B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7F31-B448-7500-E9E4-82D0A213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56C0-25A5-E749-8AE8-4F916950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B572-16AE-246B-527C-CC005A83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56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450C-E821-BE83-905F-50C8F191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92316-9407-5660-260D-FC9F54C0B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795D-1484-E7FE-0E24-38DE7895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2E92-BDF5-051A-4220-79A5151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848B-7955-4A1B-E65D-B34A0772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7992E-287A-97D8-0F11-5602AF09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934D-172D-B1EB-7D8E-C1777236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4677-6510-87E1-0DBC-47DBE12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0EF7-FFDB-700D-9D16-A29D47E2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30BF-4CD8-5A34-6963-C1475B9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6DB6-B9D5-A14B-EEEB-1C9E4A52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3946-1A93-5EA2-DF2F-0AA31591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2957-D5B7-B6BD-B0E5-08FE13D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4617-DED2-5E39-C515-21684AE0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6162-4D30-A305-A616-6DAADF9D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1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32CC-8A0B-D615-BA4D-ECFF7F41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96FB-F91E-B6D9-A1AA-768A481C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770A-4910-73FF-1D99-40D5DDCD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7623-D57D-2125-4D4E-FD1FA4C8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83DD-1B5C-8C53-56F5-BB604FCC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0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7847-39DD-06E4-37B1-A7F54722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F376-1A67-04F5-E05A-6E77A16B2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2D66-DC8C-4BAC-5E59-7678579E1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EE4E-5E32-33D2-AFB5-EDA5BE43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C151-E8AC-86C6-7147-705B440F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E302-D25D-E641-3B85-82969B34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7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602B-57B6-CCA9-07F3-22EBD193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910A-C608-0AB4-D54B-AE5A24D9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3D0B-678C-37DC-1F83-280F9BCCE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4FFC1-EA4C-5FBB-0630-8994C61E2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9D5A1-F128-4700-E9A8-58C708D2D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46174-1A08-38A4-3B8D-6E5C109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2CC72-FE5D-8B56-E01C-C87F338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EC850-71C1-00C0-F1BD-ADB4500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0BD1-F3E1-202E-99E1-33E6F003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ACB2-48FF-893B-796F-DE7A1938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53F3-87E4-B067-EFF2-86BFB408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CC6F-B757-9235-B053-A09D1D1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A27D8-6AD3-0726-CE11-F31E5862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DA1A7-43D9-62FB-EDE6-16964B7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E629-33A7-9F99-7D36-3869541A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1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970E-9F7C-8A93-4A0F-2517A76A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508-0AE9-7523-1903-C97DAAEB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DB65-12D1-B432-99E5-91224B7E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5FCA-C041-D0F2-EA03-A2E1B69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FF26-4D60-AA1C-81D3-EFEA6918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AB3D-22AA-CBDF-03BC-1D30BCE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44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15E1-1AED-F370-4D76-C4CBD886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B95EE-B210-9E95-14BC-436D55B4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ACDF-532B-F1A4-6224-4A23D4F4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1A74-B681-EB35-8B7A-0B620F8C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8E0CC-1E73-2114-3C29-01CD3CDC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8DAF0-1334-4720-697D-4C16CECA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4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24356-6641-FE42-EAD1-4E195B2D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6570-17F8-CEDD-86C9-228F2597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500E-4776-1546-51EF-99A7D3D0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D6DB-3755-46F2-A1AB-E0D275EBDCB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A789-C59E-8F1D-6759-BE546960B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1AD6-C7B1-6EEB-4AFF-B1BA1C80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4B25-6684-4FDF-9932-D3430DD4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96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83499-34F4-7649-5D0D-97735620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84" y="1009404"/>
            <a:ext cx="7054831" cy="519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C2EBF-EEF1-8D13-9AC6-8CDB8500D158}"/>
              </a:ext>
            </a:extLst>
          </p:cNvPr>
          <p:cNvSpPr txBox="1"/>
          <p:nvPr/>
        </p:nvSpPr>
        <p:spPr>
          <a:xfrm>
            <a:off x="172528" y="233467"/>
            <a:ext cx="116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Fig 1. The use of random assignment has increased over time but still, ~25% of recent studies commit selection bias </a:t>
            </a:r>
          </a:p>
        </p:txBody>
      </p:sp>
    </p:spTree>
    <p:extLst>
      <p:ext uri="{BB962C8B-B14F-4D97-AF65-F5344CB8AC3E}">
        <p14:creationId xmlns:p14="http://schemas.microsoft.com/office/powerpoint/2010/main" val="14985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1BE53-4E27-9CB6-77CC-508F124D661E}"/>
              </a:ext>
            </a:extLst>
          </p:cNvPr>
          <p:cNvSpPr txBox="1"/>
          <p:nvPr/>
        </p:nvSpPr>
        <p:spPr>
          <a:xfrm>
            <a:off x="172528" y="233467"/>
            <a:ext cx="116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Fig 2.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BBEBDD-5F96-E9C5-247D-F29229473247}"/>
              </a:ext>
            </a:extLst>
          </p:cNvPr>
          <p:cNvGrpSpPr/>
          <p:nvPr/>
        </p:nvGrpSpPr>
        <p:grpSpPr>
          <a:xfrm>
            <a:off x="1558023" y="1024805"/>
            <a:ext cx="8891924" cy="5309320"/>
            <a:chOff x="2078181" y="1024805"/>
            <a:chExt cx="8315998" cy="49277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4FE395-DA03-9BA7-88E7-89C0851E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8181" y="1024805"/>
              <a:ext cx="6973664" cy="4927762"/>
            </a:xfrm>
            <a:prstGeom prst="rect">
              <a:avLst/>
            </a:prstGeom>
          </p:spPr>
        </p:pic>
        <p:pic>
          <p:nvPicPr>
            <p:cNvPr id="1026" name="Picture 2" descr="Lizard silhouette Royalty Free Vector Image - VectorStock">
              <a:extLst>
                <a:ext uri="{FF2B5EF4-FFF2-40B4-BE49-F238E27FC236}">
                  <a16:creationId xmlns:a16="http://schemas.microsoft.com/office/drawing/2014/main" id="{6C2EEA0E-99E8-AF08-827A-CA62B11B3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37"/>
            <a:stretch/>
          </p:blipFill>
          <p:spPr bwMode="auto">
            <a:xfrm>
              <a:off x="9025095" y="1034234"/>
              <a:ext cx="1080098" cy="772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ouse Silhouette PNG Clip Art Image​ | Gallery Yopriceville - High-Quality  Free Images and Transparent PNG Clipart">
              <a:extLst>
                <a:ext uri="{FF2B5EF4-FFF2-40B4-BE49-F238E27FC236}">
                  <a16:creationId xmlns:a16="http://schemas.microsoft.com/office/drawing/2014/main" id="{51F54910-9374-D7C2-4771-9D9611B7C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060" y="1916718"/>
              <a:ext cx="1346013" cy="49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mazon.com: Grasshopper Cricket Insect - Vinyl Decal Sticker - 17&quot; x 8.5&quot; -  Black : Automotive">
              <a:extLst>
                <a:ext uri="{FF2B5EF4-FFF2-40B4-BE49-F238E27FC236}">
                  <a16:creationId xmlns:a16="http://schemas.microsoft.com/office/drawing/2014/main" id="{3EC6D5C0-2D37-6CA1-8D5D-3FEB596878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67" b="25323"/>
            <a:stretch/>
          </p:blipFill>
          <p:spPr bwMode="auto">
            <a:xfrm>
              <a:off x="8796880" y="2535471"/>
              <a:ext cx="1501332" cy="644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ish Silhouette, One color, Fishing Free Svg File - SVG Heart">
              <a:extLst>
                <a:ext uri="{FF2B5EF4-FFF2-40B4-BE49-F238E27FC236}">
                  <a16:creationId xmlns:a16="http://schemas.microsoft.com/office/drawing/2014/main" id="{D6A86114-0370-11EF-8FD2-45192D682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37190" y="2913109"/>
              <a:ext cx="1173529" cy="117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4,987 Crayfish Silhouette Images, Stock Photos, 3D objects, &amp; Vectors |  Shutterstock">
              <a:extLst>
                <a:ext uri="{FF2B5EF4-FFF2-40B4-BE49-F238E27FC236}">
                  <a16:creationId xmlns:a16="http://schemas.microsoft.com/office/drawing/2014/main" id="{15F5ABC8-E41B-9937-3ECA-7116D485E3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26"/>
            <a:stretch/>
          </p:blipFill>
          <p:spPr bwMode="auto">
            <a:xfrm>
              <a:off x="8848635" y="3866102"/>
              <a:ext cx="1501333" cy="708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Spider silhouette icon symbol design Royalty Free Vector">
              <a:extLst>
                <a:ext uri="{FF2B5EF4-FFF2-40B4-BE49-F238E27FC236}">
                  <a16:creationId xmlns:a16="http://schemas.microsoft.com/office/drawing/2014/main" id="{845E6434-0A9F-B97D-EE08-7735D95DD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99620" flipH="1">
              <a:off x="8992538" y="4295256"/>
              <a:ext cx="1347731" cy="145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02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41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</cp:revision>
  <dcterms:created xsi:type="dcterms:W3CDTF">2023-11-08T02:27:47Z</dcterms:created>
  <dcterms:modified xsi:type="dcterms:W3CDTF">2023-11-08T04:16:09Z</dcterms:modified>
</cp:coreProperties>
</file>