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" initials="J" lastIdx="1" clrIdx="0">
    <p:extLst>
      <p:ext uri="{19B8F6BF-5375-455C-9EA6-DF929625EA0E}">
        <p15:presenceInfo xmlns:p15="http://schemas.microsoft.com/office/powerpoint/2012/main" userId="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24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6AF5-086F-45A4-94D0-D9555825E117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C10D-BCAA-479D-85B3-55997AED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1) Rode</a:t>
            </a:r>
            <a:r>
              <a:rPr lang="nl-BE" baseline="0" dirty="0" smtClean="0"/>
              <a:t> marker, centreren op positie, adres in textblock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2) de slider beheerst het in- of uitzoomen van de 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3) Je kan eender waar op de map tappen en het overeenkomstige adres verschijnt in een textblock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4) De knop route zal opnieuw je locatie berekenen en zal kijken welk ziekenhuis in de buurt het dichtst bij ligt, dan wordt er een route getoont op de 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nl-BE" baseline="0" dirty="0" smtClean="0"/>
              <a:t>Standaard functie die je locatie berekent.</a:t>
            </a:r>
          </a:p>
          <a:p>
            <a:pPr marL="228600" indent="-228600">
              <a:buAutoNum type="arabicParenR"/>
            </a:pPr>
            <a:r>
              <a:rPr lang="nl-BE" baseline="0" dirty="0" smtClean="0"/>
              <a:t>Eigen functie die berekening ophaalt en andere details aanpast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nl-BE" dirty="0" smtClean="0"/>
              <a:t>Opnieuw</a:t>
            </a:r>
            <a:r>
              <a:rPr lang="nl-BE" baseline="0" dirty="0" smtClean="0"/>
              <a:t> eigen locatie berekenen</a:t>
            </a:r>
          </a:p>
          <a:p>
            <a:pPr marL="228600" indent="-228600">
              <a:buAutoNum type="arabicParenR"/>
            </a:pPr>
            <a:r>
              <a:rPr lang="nl-BE" baseline="0" dirty="0" smtClean="0"/>
              <a:t>url opstellen voor google places json dataset</a:t>
            </a:r>
          </a:p>
          <a:p>
            <a:pPr marL="228600" indent="-228600">
              <a:buAutoNum type="arabicParenR"/>
            </a:pPr>
            <a:r>
              <a:rPr lang="nl-BE" dirty="0" smtClean="0"/>
              <a:t>Deserialiseren in klasse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Methode die afstand berekend</a:t>
            </a:r>
            <a:r>
              <a:rPr lang="nl-BE" baseline="0" dirty="0" smtClean="0"/>
              <a:t> met Haversine (wiskundige) methode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Voor elk ‘ziekenhuis’ in de lijst</a:t>
            </a:r>
          </a:p>
          <a:p>
            <a:r>
              <a:rPr lang="nl-BE" dirty="0" smtClean="0"/>
              <a:t>1) de eigenschappen</a:t>
            </a:r>
            <a:r>
              <a:rPr lang="nl-BE" baseline="0" dirty="0" smtClean="0"/>
              <a:t> in variabelen stoppen</a:t>
            </a:r>
          </a:p>
          <a:p>
            <a:r>
              <a:rPr lang="nl-BE" baseline="0" dirty="0" smtClean="0"/>
              <a:t>2) afstand berekenen met eigen locatie</a:t>
            </a:r>
          </a:p>
          <a:p>
            <a:r>
              <a:rPr lang="nl-BE" baseline="0" dirty="0" smtClean="0"/>
              <a:t>3)Kleinste afstand vergelijken met nieuwe afstand</a:t>
            </a:r>
          </a:p>
          <a:p>
            <a:r>
              <a:rPr lang="nl-BE" baseline="0" dirty="0" smtClean="0"/>
              <a:t>4) Indien kleiner, gelijk stellen en huidige iteratie in een nieuw Geopoint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 verkrijgen tussen eigen</a:t>
            </a:r>
            <a:r>
              <a:rPr lang="nl-BE" baseline="0" dirty="0" smtClean="0"/>
              <a:t> locatie en dichtste ziekenhuis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C10D-BCAA-479D-85B3-55997AEDBF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Hospital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By Jan Youlton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8" y="2596416"/>
            <a:ext cx="5839640" cy="3496163"/>
          </a:xfrm>
        </p:spPr>
      </p:pic>
      <p:sp>
        <p:nvSpPr>
          <p:cNvPr id="6" name="TextBox 5"/>
          <p:cNvSpPr txBox="1"/>
          <p:nvPr/>
        </p:nvSpPr>
        <p:spPr>
          <a:xfrm>
            <a:off x="768485" y="2003898"/>
            <a:ext cx="2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getZiekenhuizen()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Jan Youlton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Doel</a:t>
            </a:r>
          </a:p>
          <a:p>
            <a:r>
              <a:rPr lang="nl-BE" dirty="0" smtClean="0"/>
              <a:t>Werking</a:t>
            </a:r>
          </a:p>
          <a:p>
            <a:r>
              <a:rPr lang="nl-BE" dirty="0" smtClean="0"/>
              <a:t>XAML</a:t>
            </a:r>
          </a:p>
          <a:p>
            <a:r>
              <a:rPr lang="nl-BE" dirty="0" smtClean="0"/>
              <a:t>Achterliggende code</a:t>
            </a:r>
          </a:p>
          <a:p>
            <a:pPr lvl="1"/>
            <a:r>
              <a:rPr lang="nl-BE" dirty="0" smtClean="0"/>
              <a:t>Locatie ophalen</a:t>
            </a:r>
          </a:p>
          <a:p>
            <a:pPr lvl="1"/>
            <a:r>
              <a:rPr lang="nl-BE" dirty="0" smtClean="0"/>
              <a:t>Ziekenhuizen lijst</a:t>
            </a:r>
          </a:p>
          <a:p>
            <a:pPr lvl="1"/>
            <a:r>
              <a:rPr lang="nl-BE" dirty="0" smtClean="0"/>
              <a:t>Afstand berekenen</a:t>
            </a:r>
          </a:p>
          <a:p>
            <a:pPr lvl="1"/>
            <a:r>
              <a:rPr lang="nl-BE" dirty="0" smtClean="0"/>
              <a:t>Dichtstbijzijnde ziekenhuis</a:t>
            </a:r>
          </a:p>
          <a:p>
            <a:pPr lvl="1"/>
            <a:r>
              <a:rPr lang="nl-BE" dirty="0" smtClean="0"/>
              <a:t>Route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9871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app toont bij het opstarten je huidige locatie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Na het drukken op een knop wordt een route getoont naar het dichtstbijzijnde ziekenhuis.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07" y="1930399"/>
            <a:ext cx="1804129" cy="3296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6" y="1930400"/>
            <a:ext cx="1810101" cy="32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Huidige locatie</a:t>
            </a:r>
          </a:p>
          <a:p>
            <a:r>
              <a:rPr lang="nl-BE" dirty="0" smtClean="0"/>
              <a:t>Slider</a:t>
            </a:r>
          </a:p>
          <a:p>
            <a:r>
              <a:rPr lang="nl-BE" dirty="0" smtClean="0"/>
              <a:t>Tap event</a:t>
            </a:r>
          </a:p>
          <a:p>
            <a:r>
              <a:rPr lang="nl-BE" dirty="0" smtClean="0"/>
              <a:t>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AppBarButton</a:t>
            </a:r>
          </a:p>
          <a:p>
            <a:r>
              <a:rPr lang="nl-BE" dirty="0" smtClean="0"/>
              <a:t>Stackpanel </a:t>
            </a:r>
            <a:r>
              <a:rPr lang="nl-BE" dirty="0" smtClean="0"/>
              <a:t>‘ContentTitle’ met 2 tekstblokken</a:t>
            </a:r>
          </a:p>
          <a:p>
            <a:r>
              <a:rPr lang="nl-BE" dirty="0" smtClean="0"/>
              <a:t>Grid ‘ContentRoot’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20" y="3926790"/>
            <a:ext cx="7425438" cy="7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Locatie ophalen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19" y="2129419"/>
            <a:ext cx="4303098" cy="3337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69" y="2797916"/>
            <a:ext cx="691611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Ziekenhuizen lijst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652647"/>
            <a:ext cx="8596312" cy="2074998"/>
          </a:xfrm>
        </p:spPr>
      </p:pic>
      <p:sp>
        <p:nvSpPr>
          <p:cNvPr id="5" name="TextBox 4"/>
          <p:cNvSpPr txBox="1"/>
          <p:nvPr/>
        </p:nvSpPr>
        <p:spPr>
          <a:xfrm>
            <a:off x="768485" y="2003898"/>
            <a:ext cx="2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getZiekenhuizen()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Afstand berekenen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3" y="2877173"/>
            <a:ext cx="7964011" cy="2448267"/>
          </a:xfrm>
        </p:spPr>
      </p:pic>
    </p:spTree>
    <p:extLst>
      <p:ext uri="{BB962C8B-B14F-4D97-AF65-F5344CB8AC3E}">
        <p14:creationId xmlns:p14="http://schemas.microsoft.com/office/powerpoint/2010/main" val="3228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Dichtstbijzijnde ziekenhuis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485" y="2003898"/>
            <a:ext cx="2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getZiekenhuizen()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99" y="2446728"/>
            <a:ext cx="6592417" cy="3881437"/>
          </a:xfrm>
        </p:spPr>
      </p:pic>
    </p:spTree>
    <p:extLst>
      <p:ext uri="{BB962C8B-B14F-4D97-AF65-F5344CB8AC3E}">
        <p14:creationId xmlns:p14="http://schemas.microsoft.com/office/powerpoint/2010/main" val="34236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260</Words>
  <Application>Microsoft Office PowerPoint</Application>
  <PresentationFormat>Widescreen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Hospital finder</vt:lpstr>
      <vt:lpstr>Inhoud</vt:lpstr>
      <vt:lpstr>Doel</vt:lpstr>
      <vt:lpstr>Werking</vt:lpstr>
      <vt:lpstr>XAML</vt:lpstr>
      <vt:lpstr>Locatie ophalen </vt:lpstr>
      <vt:lpstr>Ziekenhuizen lijst</vt:lpstr>
      <vt:lpstr>Afstand berekenen</vt:lpstr>
      <vt:lpstr>Dichtstbijzijnde ziekenhuis</vt:lpstr>
      <vt:lpstr>Route</vt:lpstr>
      <vt:lpstr>Bedankt voor uw aandacht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finder</dc:title>
  <dc:creator>Jan</dc:creator>
  <cp:lastModifiedBy>Jan</cp:lastModifiedBy>
  <cp:revision>15</cp:revision>
  <dcterms:created xsi:type="dcterms:W3CDTF">2016-05-23T19:26:30Z</dcterms:created>
  <dcterms:modified xsi:type="dcterms:W3CDTF">2016-05-24T10:43:39Z</dcterms:modified>
</cp:coreProperties>
</file>