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38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2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726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002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267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265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04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1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192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135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3BF9-520E-4AA5-BF14-49DE534F9CE6}" type="datetimeFigureOut">
              <a:rPr lang="cs-CZ" smtClean="0"/>
              <a:t>21.06.2020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38F5-277F-445F-8192-06A769D0A4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339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Tensegrity</a:t>
            </a:r>
            <a:r>
              <a:rPr lang="cs-CZ" dirty="0" smtClean="0"/>
              <a:t> </a:t>
            </a:r>
            <a:r>
              <a:rPr lang="cs-CZ" dirty="0" err="1" smtClean="0"/>
              <a:t>robots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Michael Valasek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17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kupina 19"/>
          <p:cNvGrpSpPr/>
          <p:nvPr/>
        </p:nvGrpSpPr>
        <p:grpSpPr>
          <a:xfrm>
            <a:off x="1327448" y="3789839"/>
            <a:ext cx="1103940" cy="920035"/>
            <a:chOff x="1672046" y="2992482"/>
            <a:chExt cx="1861329" cy="1692729"/>
          </a:xfrm>
        </p:grpSpPr>
        <p:cxnSp>
          <p:nvCxnSpPr>
            <p:cNvPr id="3" name="Přímá spojnice 2"/>
            <p:cNvCxnSpPr/>
            <p:nvPr/>
          </p:nvCxnSpPr>
          <p:spPr>
            <a:xfrm>
              <a:off x="1672046" y="4659086"/>
              <a:ext cx="1846217" cy="26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vnoramenný trojúhelník 3"/>
            <p:cNvSpPr/>
            <p:nvPr/>
          </p:nvSpPr>
          <p:spPr>
            <a:xfrm>
              <a:off x="2429691" y="4432663"/>
              <a:ext cx="261258" cy="22642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9" name="Přímá spojnice 8"/>
            <p:cNvCxnSpPr>
              <a:stCxn id="5" idx="0"/>
            </p:cNvCxnSpPr>
            <p:nvPr/>
          </p:nvCxnSpPr>
          <p:spPr>
            <a:xfrm flipV="1">
              <a:off x="2560320" y="3169920"/>
              <a:ext cx="513806" cy="1171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>
            <a:xfrm>
              <a:off x="2638698" y="2992482"/>
              <a:ext cx="888274" cy="369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>
            <a:xfrm flipH="1">
              <a:off x="1672046" y="2992482"/>
              <a:ext cx="966652" cy="1679666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>
            <a:xfrm flipH="1">
              <a:off x="3474720" y="3361508"/>
              <a:ext cx="58655" cy="1323703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ál 4"/>
            <p:cNvSpPr/>
            <p:nvPr/>
          </p:nvSpPr>
          <p:spPr>
            <a:xfrm>
              <a:off x="2490651" y="4341224"/>
              <a:ext cx="139338" cy="1306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1892058" y="2916101"/>
            <a:ext cx="548801" cy="1080894"/>
            <a:chOff x="2994045" y="2891437"/>
            <a:chExt cx="548801" cy="1080894"/>
          </a:xfrm>
        </p:grpSpPr>
        <p:sp>
          <p:nvSpPr>
            <p:cNvPr id="23" name="Rovnoramenný trojúhelník 22"/>
            <p:cNvSpPr/>
            <p:nvPr/>
          </p:nvSpPr>
          <p:spPr>
            <a:xfrm rot="1279664" flipH="1">
              <a:off x="3220032" y="3735964"/>
              <a:ext cx="154950" cy="123066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24" name="Přímá spojnice 23"/>
            <p:cNvCxnSpPr>
              <a:stCxn id="28" idx="0"/>
            </p:cNvCxnSpPr>
            <p:nvPr/>
          </p:nvCxnSpPr>
          <p:spPr>
            <a:xfrm rot="1279664" flipH="1" flipV="1">
              <a:off x="3159435" y="3023637"/>
              <a:ext cx="304734" cy="6366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/>
            <p:cNvCxnSpPr/>
            <p:nvPr/>
          </p:nvCxnSpPr>
          <p:spPr>
            <a:xfrm rot="1279664" flipH="1">
              <a:off x="3016017" y="2891437"/>
              <a:ext cx="526829" cy="200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/>
            <p:cNvCxnSpPr/>
            <p:nvPr/>
          </p:nvCxnSpPr>
          <p:spPr>
            <a:xfrm flipH="1">
              <a:off x="3528096" y="2987957"/>
              <a:ext cx="5279" cy="984374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/>
            <p:cNvCxnSpPr/>
            <p:nvPr/>
          </p:nvCxnSpPr>
          <p:spPr>
            <a:xfrm>
              <a:off x="2994045" y="2987957"/>
              <a:ext cx="39693" cy="770117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ál 27"/>
            <p:cNvSpPr/>
            <p:nvPr/>
          </p:nvSpPr>
          <p:spPr>
            <a:xfrm rot="1279664" flipH="1">
              <a:off x="3283731" y="3691451"/>
              <a:ext cx="8264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2" name="Skupina 31"/>
          <p:cNvGrpSpPr/>
          <p:nvPr/>
        </p:nvGrpSpPr>
        <p:grpSpPr>
          <a:xfrm rot="20255579">
            <a:off x="1725201" y="2075634"/>
            <a:ext cx="548801" cy="1080894"/>
            <a:chOff x="2994045" y="2891437"/>
            <a:chExt cx="548801" cy="1080894"/>
          </a:xfrm>
        </p:grpSpPr>
        <p:sp>
          <p:nvSpPr>
            <p:cNvPr id="33" name="Rovnoramenný trojúhelník 32"/>
            <p:cNvSpPr/>
            <p:nvPr/>
          </p:nvSpPr>
          <p:spPr>
            <a:xfrm rot="1279664" flipH="1">
              <a:off x="3220032" y="3735964"/>
              <a:ext cx="154950" cy="123066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4" name="Přímá spojnice 33"/>
            <p:cNvCxnSpPr>
              <a:stCxn id="38" idx="0"/>
            </p:cNvCxnSpPr>
            <p:nvPr/>
          </p:nvCxnSpPr>
          <p:spPr>
            <a:xfrm rot="1279664" flipH="1" flipV="1">
              <a:off x="3159435" y="3023637"/>
              <a:ext cx="304734" cy="6366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/>
            <p:cNvCxnSpPr/>
            <p:nvPr/>
          </p:nvCxnSpPr>
          <p:spPr>
            <a:xfrm rot="1279664" flipH="1">
              <a:off x="3016017" y="2891437"/>
              <a:ext cx="526829" cy="200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/>
            <p:cNvCxnSpPr/>
            <p:nvPr/>
          </p:nvCxnSpPr>
          <p:spPr>
            <a:xfrm flipH="1">
              <a:off x="3528096" y="2987957"/>
              <a:ext cx="5279" cy="984374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/>
            <p:cNvCxnSpPr/>
            <p:nvPr/>
          </p:nvCxnSpPr>
          <p:spPr>
            <a:xfrm>
              <a:off x="2994045" y="2987957"/>
              <a:ext cx="39693" cy="770117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ál 37"/>
            <p:cNvSpPr/>
            <p:nvPr/>
          </p:nvSpPr>
          <p:spPr>
            <a:xfrm rot="1279664" flipH="1">
              <a:off x="3283731" y="3691451"/>
              <a:ext cx="8264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3491577" y="3820993"/>
            <a:ext cx="1103940" cy="920035"/>
            <a:chOff x="7554429" y="3891739"/>
            <a:chExt cx="1103940" cy="920035"/>
          </a:xfrm>
        </p:grpSpPr>
        <p:cxnSp>
          <p:nvCxnSpPr>
            <p:cNvPr id="30" name="Přímá spojnice 29"/>
            <p:cNvCxnSpPr/>
            <p:nvPr/>
          </p:nvCxnSpPr>
          <p:spPr>
            <a:xfrm>
              <a:off x="7554429" y="4797574"/>
              <a:ext cx="1094977" cy="14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vnoramenný trojúhelník 38"/>
            <p:cNvSpPr/>
            <p:nvPr/>
          </p:nvSpPr>
          <p:spPr>
            <a:xfrm>
              <a:off x="8023432" y="4416444"/>
              <a:ext cx="154950" cy="38606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40" name="Přímá spojnice 39"/>
            <p:cNvCxnSpPr>
              <a:stCxn id="44" idx="7"/>
              <a:endCxn id="46" idx="3"/>
            </p:cNvCxnSpPr>
            <p:nvPr/>
          </p:nvCxnSpPr>
          <p:spPr>
            <a:xfrm flipV="1">
              <a:off x="8140989" y="3999391"/>
              <a:ext cx="265743" cy="372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/>
            <p:cNvCxnSpPr/>
            <p:nvPr/>
          </p:nvCxnSpPr>
          <p:spPr>
            <a:xfrm>
              <a:off x="8127743" y="3891739"/>
              <a:ext cx="526829" cy="200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Přímá spojnice 41"/>
            <p:cNvCxnSpPr/>
            <p:nvPr/>
          </p:nvCxnSpPr>
          <p:spPr>
            <a:xfrm flipH="1">
              <a:off x="7554429" y="3891739"/>
              <a:ext cx="573314" cy="912935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/>
            <p:cNvCxnSpPr/>
            <p:nvPr/>
          </p:nvCxnSpPr>
          <p:spPr>
            <a:xfrm flipH="1">
              <a:off x="8623581" y="4092313"/>
              <a:ext cx="34788" cy="719461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ál 43"/>
            <p:cNvSpPr/>
            <p:nvPr/>
          </p:nvSpPr>
          <p:spPr>
            <a:xfrm>
              <a:off x="8079533" y="4361170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4056186" y="3026560"/>
            <a:ext cx="558797" cy="1001589"/>
            <a:chOff x="8119038" y="3097306"/>
            <a:chExt cx="558797" cy="1001589"/>
          </a:xfrm>
        </p:grpSpPr>
        <p:sp>
          <p:nvSpPr>
            <p:cNvPr id="46" name="Rovnoramenný trojúhelník 45"/>
            <p:cNvSpPr/>
            <p:nvPr/>
          </p:nvSpPr>
          <p:spPr>
            <a:xfrm rot="1279664" flipH="1">
              <a:off x="8391705" y="3667749"/>
              <a:ext cx="154950" cy="34340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47" name="Přímá spojnice 46"/>
            <p:cNvCxnSpPr>
              <a:stCxn id="51" idx="0"/>
              <a:endCxn id="53" idx="3"/>
            </p:cNvCxnSpPr>
            <p:nvPr/>
          </p:nvCxnSpPr>
          <p:spPr>
            <a:xfrm flipH="1" flipV="1">
              <a:off x="8417469" y="3126664"/>
              <a:ext cx="113324" cy="485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Přímá spojnice 47"/>
            <p:cNvCxnSpPr/>
            <p:nvPr/>
          </p:nvCxnSpPr>
          <p:spPr>
            <a:xfrm flipH="1">
              <a:off x="8119038" y="3097306"/>
              <a:ext cx="558797" cy="77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Přímá spojnice 48"/>
            <p:cNvCxnSpPr/>
            <p:nvPr/>
          </p:nvCxnSpPr>
          <p:spPr>
            <a:xfrm flipH="1">
              <a:off x="8653091" y="3109316"/>
              <a:ext cx="5278" cy="989579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Přímá spojnice 49"/>
            <p:cNvCxnSpPr/>
            <p:nvPr/>
          </p:nvCxnSpPr>
          <p:spPr>
            <a:xfrm>
              <a:off x="8124664" y="3174798"/>
              <a:ext cx="34068" cy="70984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ál 50"/>
            <p:cNvSpPr/>
            <p:nvPr/>
          </p:nvSpPr>
          <p:spPr>
            <a:xfrm rot="1279664" flipH="1">
              <a:off x="8481882" y="3610173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3740830" y="2128737"/>
            <a:ext cx="854687" cy="954699"/>
            <a:chOff x="7803682" y="2199483"/>
            <a:chExt cx="854687" cy="954699"/>
          </a:xfrm>
        </p:grpSpPr>
        <p:sp>
          <p:nvSpPr>
            <p:cNvPr id="53" name="Rovnoramenný trojúhelník 52"/>
            <p:cNvSpPr/>
            <p:nvPr/>
          </p:nvSpPr>
          <p:spPr>
            <a:xfrm rot="21182409" flipH="1">
              <a:off x="8320961" y="2813676"/>
              <a:ext cx="154950" cy="31414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54" name="Přímá spojnice 53"/>
            <p:cNvCxnSpPr>
              <a:stCxn id="58" idx="0"/>
            </p:cNvCxnSpPr>
            <p:nvPr/>
          </p:nvCxnSpPr>
          <p:spPr>
            <a:xfrm flipH="1" flipV="1">
              <a:off x="8039182" y="2322943"/>
              <a:ext cx="317955" cy="42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nice 54"/>
            <p:cNvCxnSpPr/>
            <p:nvPr/>
          </p:nvCxnSpPr>
          <p:spPr>
            <a:xfrm flipH="1">
              <a:off x="7803682" y="2199483"/>
              <a:ext cx="479895" cy="271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/>
            <p:cNvCxnSpPr/>
            <p:nvPr/>
          </p:nvCxnSpPr>
          <p:spPr>
            <a:xfrm>
              <a:off x="8284007" y="2210912"/>
              <a:ext cx="374362" cy="88633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Přímá spojnice 56"/>
            <p:cNvCxnSpPr/>
            <p:nvPr/>
          </p:nvCxnSpPr>
          <p:spPr>
            <a:xfrm>
              <a:off x="7825587" y="2487298"/>
              <a:ext cx="302156" cy="666884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ál 57"/>
            <p:cNvSpPr/>
            <p:nvPr/>
          </p:nvSpPr>
          <p:spPr>
            <a:xfrm rot="21535243" flipH="1">
              <a:off x="8321806" y="2744895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67" name="Skupina 66"/>
          <p:cNvGrpSpPr/>
          <p:nvPr/>
        </p:nvGrpSpPr>
        <p:grpSpPr>
          <a:xfrm>
            <a:off x="6220002" y="3821872"/>
            <a:ext cx="1103940" cy="920035"/>
            <a:chOff x="7554429" y="3891739"/>
            <a:chExt cx="1103940" cy="920035"/>
          </a:xfrm>
        </p:grpSpPr>
        <p:cxnSp>
          <p:nvCxnSpPr>
            <p:cNvPr id="68" name="Přímá spojnice 67"/>
            <p:cNvCxnSpPr/>
            <p:nvPr/>
          </p:nvCxnSpPr>
          <p:spPr>
            <a:xfrm>
              <a:off x="7554429" y="4797574"/>
              <a:ext cx="1094977" cy="14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vnoramenný trojúhelník 68"/>
            <p:cNvSpPr/>
            <p:nvPr/>
          </p:nvSpPr>
          <p:spPr>
            <a:xfrm>
              <a:off x="8023432" y="4416444"/>
              <a:ext cx="154950" cy="38606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0" name="Přímá spojnice 69"/>
            <p:cNvCxnSpPr>
              <a:stCxn id="74" idx="7"/>
              <a:endCxn id="76" idx="3"/>
            </p:cNvCxnSpPr>
            <p:nvPr/>
          </p:nvCxnSpPr>
          <p:spPr>
            <a:xfrm flipV="1">
              <a:off x="8140989" y="3988493"/>
              <a:ext cx="248630" cy="383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/>
            <p:cNvCxnSpPr/>
            <p:nvPr/>
          </p:nvCxnSpPr>
          <p:spPr>
            <a:xfrm>
              <a:off x="8127743" y="3891739"/>
              <a:ext cx="526829" cy="200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/>
            <p:cNvCxnSpPr/>
            <p:nvPr/>
          </p:nvCxnSpPr>
          <p:spPr>
            <a:xfrm flipH="1">
              <a:off x="7554429" y="3891739"/>
              <a:ext cx="573314" cy="912935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/>
            <p:cNvCxnSpPr/>
            <p:nvPr/>
          </p:nvCxnSpPr>
          <p:spPr>
            <a:xfrm flipH="1">
              <a:off x="8623581" y="4092313"/>
              <a:ext cx="34788" cy="719461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ál 73"/>
            <p:cNvSpPr/>
            <p:nvPr/>
          </p:nvSpPr>
          <p:spPr>
            <a:xfrm>
              <a:off x="8079533" y="4361170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96" name="Skupina 95"/>
          <p:cNvGrpSpPr/>
          <p:nvPr/>
        </p:nvGrpSpPr>
        <p:grpSpPr>
          <a:xfrm>
            <a:off x="6784611" y="3027439"/>
            <a:ext cx="558797" cy="1001589"/>
            <a:chOff x="7938441" y="3026829"/>
            <a:chExt cx="558797" cy="1001589"/>
          </a:xfrm>
        </p:grpSpPr>
        <p:sp>
          <p:nvSpPr>
            <p:cNvPr id="76" name="Rovnoramenný trojúhelník 75"/>
            <p:cNvSpPr/>
            <p:nvPr/>
          </p:nvSpPr>
          <p:spPr>
            <a:xfrm rot="1279664" flipH="1">
              <a:off x="8193995" y="3586374"/>
              <a:ext cx="154950" cy="34340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7" name="Přímá spojnice 76"/>
            <p:cNvCxnSpPr>
              <a:stCxn id="81" idx="0"/>
              <a:endCxn id="83" idx="3"/>
            </p:cNvCxnSpPr>
            <p:nvPr/>
          </p:nvCxnSpPr>
          <p:spPr>
            <a:xfrm flipH="1" flipV="1">
              <a:off x="8236872" y="3056187"/>
              <a:ext cx="113324" cy="485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/>
            <p:cNvCxnSpPr/>
            <p:nvPr/>
          </p:nvCxnSpPr>
          <p:spPr>
            <a:xfrm flipH="1">
              <a:off x="7938441" y="3026829"/>
              <a:ext cx="558797" cy="77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/>
            <p:cNvCxnSpPr/>
            <p:nvPr/>
          </p:nvCxnSpPr>
          <p:spPr>
            <a:xfrm flipH="1">
              <a:off x="8472494" y="3038839"/>
              <a:ext cx="5278" cy="989579"/>
            </a:xfrm>
            <a:prstGeom prst="line">
              <a:avLst/>
            </a:prstGeom>
            <a:ln w="2857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/>
            <p:cNvCxnSpPr/>
            <p:nvPr/>
          </p:nvCxnSpPr>
          <p:spPr>
            <a:xfrm>
              <a:off x="7944067" y="3104321"/>
              <a:ext cx="16325" cy="705261"/>
            </a:xfrm>
            <a:prstGeom prst="line">
              <a:avLst/>
            </a:prstGeom>
            <a:ln w="2857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ál 80"/>
            <p:cNvSpPr/>
            <p:nvPr/>
          </p:nvSpPr>
          <p:spPr>
            <a:xfrm rot="1279664" flipH="1">
              <a:off x="8301285" y="3539696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07" name="Skupina 106"/>
          <p:cNvGrpSpPr/>
          <p:nvPr/>
        </p:nvGrpSpPr>
        <p:grpSpPr>
          <a:xfrm>
            <a:off x="6469255" y="2129616"/>
            <a:ext cx="854687" cy="954699"/>
            <a:chOff x="7623085" y="2129006"/>
            <a:chExt cx="854687" cy="954699"/>
          </a:xfrm>
        </p:grpSpPr>
        <p:sp>
          <p:nvSpPr>
            <p:cNvPr id="83" name="Rovnoramenný trojúhelník 82"/>
            <p:cNvSpPr/>
            <p:nvPr/>
          </p:nvSpPr>
          <p:spPr>
            <a:xfrm rot="21182409" flipH="1">
              <a:off x="8140364" y="2743199"/>
              <a:ext cx="154950" cy="31414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84" name="Přímá spojnice 83"/>
            <p:cNvCxnSpPr>
              <a:stCxn id="88" idx="0"/>
            </p:cNvCxnSpPr>
            <p:nvPr/>
          </p:nvCxnSpPr>
          <p:spPr>
            <a:xfrm flipH="1" flipV="1">
              <a:off x="7858585" y="2252466"/>
              <a:ext cx="317955" cy="42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/>
            <p:cNvCxnSpPr/>
            <p:nvPr/>
          </p:nvCxnSpPr>
          <p:spPr>
            <a:xfrm flipH="1">
              <a:off x="7623085" y="2129006"/>
              <a:ext cx="479895" cy="271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/>
            <p:cNvCxnSpPr/>
            <p:nvPr/>
          </p:nvCxnSpPr>
          <p:spPr>
            <a:xfrm>
              <a:off x="8103410" y="2140435"/>
              <a:ext cx="374362" cy="886330"/>
            </a:xfrm>
            <a:prstGeom prst="line">
              <a:avLst/>
            </a:prstGeom>
            <a:ln w="28575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/>
            <p:cNvCxnSpPr/>
            <p:nvPr/>
          </p:nvCxnSpPr>
          <p:spPr>
            <a:xfrm>
              <a:off x="7644990" y="2416821"/>
              <a:ext cx="302156" cy="666884"/>
            </a:xfrm>
            <a:prstGeom prst="line">
              <a:avLst/>
            </a:prstGeom>
            <a:ln w="28575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ál 87"/>
            <p:cNvSpPr/>
            <p:nvPr/>
          </p:nvSpPr>
          <p:spPr>
            <a:xfrm rot="21535243" flipH="1">
              <a:off x="8141209" y="2674418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cxnSp>
        <p:nvCxnSpPr>
          <p:cNvPr id="91" name="Přímá spojnice 90"/>
          <p:cNvCxnSpPr/>
          <p:nvPr/>
        </p:nvCxnSpPr>
        <p:spPr>
          <a:xfrm flipH="1">
            <a:off x="6289327" y="3831881"/>
            <a:ext cx="532136" cy="87799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Přímá spojnice 93"/>
          <p:cNvCxnSpPr/>
          <p:nvPr/>
        </p:nvCxnSpPr>
        <p:spPr>
          <a:xfrm flipH="1">
            <a:off x="7249095" y="4022446"/>
            <a:ext cx="38489" cy="68742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nice 96"/>
          <p:cNvCxnSpPr/>
          <p:nvPr/>
        </p:nvCxnSpPr>
        <p:spPr>
          <a:xfrm>
            <a:off x="6816993" y="3099163"/>
            <a:ext cx="38454" cy="711029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nice 99"/>
          <p:cNvCxnSpPr/>
          <p:nvPr/>
        </p:nvCxnSpPr>
        <p:spPr>
          <a:xfrm flipH="1">
            <a:off x="6335357" y="3848569"/>
            <a:ext cx="514533" cy="876975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Přímá spojnice 101"/>
          <p:cNvCxnSpPr/>
          <p:nvPr/>
        </p:nvCxnSpPr>
        <p:spPr>
          <a:xfrm flipH="1">
            <a:off x="7265255" y="3050372"/>
            <a:ext cx="26153" cy="972074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Přímá spojnice 104"/>
          <p:cNvCxnSpPr/>
          <p:nvPr/>
        </p:nvCxnSpPr>
        <p:spPr>
          <a:xfrm flipH="1">
            <a:off x="7203065" y="4003927"/>
            <a:ext cx="49670" cy="742042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6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Skupina 197"/>
          <p:cNvGrpSpPr/>
          <p:nvPr/>
        </p:nvGrpSpPr>
        <p:grpSpPr>
          <a:xfrm rot="1115124">
            <a:off x="7173017" y="3106086"/>
            <a:ext cx="500200" cy="515190"/>
            <a:chOff x="4435411" y="3825031"/>
            <a:chExt cx="500200" cy="515190"/>
          </a:xfrm>
        </p:grpSpPr>
        <p:cxnSp>
          <p:nvCxnSpPr>
            <p:cNvPr id="199" name="Přímá spojnice 198"/>
            <p:cNvCxnSpPr/>
            <p:nvPr/>
          </p:nvCxnSpPr>
          <p:spPr>
            <a:xfrm flipV="1">
              <a:off x="4435410" y="3968044"/>
              <a:ext cx="265743" cy="37217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Přímá spojnice 199"/>
            <p:cNvCxnSpPr/>
            <p:nvPr/>
          </p:nvCxnSpPr>
          <p:spPr>
            <a:xfrm>
              <a:off x="4472803" y="3825031"/>
              <a:ext cx="462808" cy="31886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Skupina 129"/>
          <p:cNvGrpSpPr/>
          <p:nvPr/>
        </p:nvGrpSpPr>
        <p:grpSpPr>
          <a:xfrm>
            <a:off x="1656292" y="3818995"/>
            <a:ext cx="1103940" cy="920035"/>
            <a:chOff x="7554429" y="3891739"/>
            <a:chExt cx="1103940" cy="920035"/>
          </a:xfrm>
        </p:grpSpPr>
        <p:cxnSp>
          <p:nvCxnSpPr>
            <p:cNvPr id="131" name="Přímá spojnice 130"/>
            <p:cNvCxnSpPr/>
            <p:nvPr/>
          </p:nvCxnSpPr>
          <p:spPr>
            <a:xfrm>
              <a:off x="7554429" y="4797574"/>
              <a:ext cx="1094977" cy="14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ovnoramenný trojúhelník 131"/>
            <p:cNvSpPr/>
            <p:nvPr/>
          </p:nvSpPr>
          <p:spPr>
            <a:xfrm>
              <a:off x="8023432" y="4416444"/>
              <a:ext cx="154950" cy="38606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33" name="Přímá spojnice 132"/>
            <p:cNvCxnSpPr>
              <a:stCxn id="137" idx="7"/>
              <a:endCxn id="139" idx="3"/>
            </p:cNvCxnSpPr>
            <p:nvPr/>
          </p:nvCxnSpPr>
          <p:spPr>
            <a:xfrm flipV="1">
              <a:off x="8140989" y="3999391"/>
              <a:ext cx="265743" cy="372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Přímá spojnice 133"/>
            <p:cNvCxnSpPr/>
            <p:nvPr/>
          </p:nvCxnSpPr>
          <p:spPr>
            <a:xfrm>
              <a:off x="8127743" y="3891739"/>
              <a:ext cx="526829" cy="2005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Přímá spojnice 134"/>
            <p:cNvCxnSpPr/>
            <p:nvPr/>
          </p:nvCxnSpPr>
          <p:spPr>
            <a:xfrm flipH="1">
              <a:off x="7554429" y="3891739"/>
              <a:ext cx="573314" cy="912935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Přímá spojnice 135"/>
            <p:cNvCxnSpPr/>
            <p:nvPr/>
          </p:nvCxnSpPr>
          <p:spPr>
            <a:xfrm flipH="1">
              <a:off x="8623581" y="4092313"/>
              <a:ext cx="34788" cy="719461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ál 136"/>
            <p:cNvSpPr/>
            <p:nvPr/>
          </p:nvSpPr>
          <p:spPr>
            <a:xfrm>
              <a:off x="8079533" y="4361170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38" name="Skupina 137"/>
          <p:cNvGrpSpPr/>
          <p:nvPr/>
        </p:nvGrpSpPr>
        <p:grpSpPr>
          <a:xfrm>
            <a:off x="2220901" y="3024562"/>
            <a:ext cx="558797" cy="1001589"/>
            <a:chOff x="8119038" y="3097306"/>
            <a:chExt cx="558797" cy="1001589"/>
          </a:xfrm>
        </p:grpSpPr>
        <p:sp>
          <p:nvSpPr>
            <p:cNvPr id="139" name="Rovnoramenný trojúhelník 138"/>
            <p:cNvSpPr/>
            <p:nvPr/>
          </p:nvSpPr>
          <p:spPr>
            <a:xfrm rot="1279664" flipH="1">
              <a:off x="8391705" y="3667749"/>
              <a:ext cx="154950" cy="34340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40" name="Přímá spojnice 139"/>
            <p:cNvCxnSpPr>
              <a:stCxn id="144" idx="0"/>
              <a:endCxn id="146" idx="3"/>
            </p:cNvCxnSpPr>
            <p:nvPr/>
          </p:nvCxnSpPr>
          <p:spPr>
            <a:xfrm flipH="1" flipV="1">
              <a:off x="8417469" y="3126664"/>
              <a:ext cx="113324" cy="485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Přímá spojnice 140"/>
            <p:cNvCxnSpPr/>
            <p:nvPr/>
          </p:nvCxnSpPr>
          <p:spPr>
            <a:xfrm flipH="1">
              <a:off x="8119038" y="3097306"/>
              <a:ext cx="558797" cy="77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Přímá spojnice 141"/>
            <p:cNvCxnSpPr/>
            <p:nvPr/>
          </p:nvCxnSpPr>
          <p:spPr>
            <a:xfrm flipH="1">
              <a:off x="8653091" y="3109316"/>
              <a:ext cx="5278" cy="989579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Přímá spojnice 142"/>
            <p:cNvCxnSpPr/>
            <p:nvPr/>
          </p:nvCxnSpPr>
          <p:spPr>
            <a:xfrm>
              <a:off x="8124664" y="3174798"/>
              <a:ext cx="34068" cy="70984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ál 143"/>
            <p:cNvSpPr/>
            <p:nvPr/>
          </p:nvSpPr>
          <p:spPr>
            <a:xfrm rot="1279664" flipH="1">
              <a:off x="8481882" y="3610173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45" name="Skupina 144"/>
          <p:cNvGrpSpPr/>
          <p:nvPr/>
        </p:nvGrpSpPr>
        <p:grpSpPr>
          <a:xfrm>
            <a:off x="1905545" y="2126739"/>
            <a:ext cx="854687" cy="954699"/>
            <a:chOff x="7803682" y="2199483"/>
            <a:chExt cx="854687" cy="954699"/>
          </a:xfrm>
        </p:grpSpPr>
        <p:sp>
          <p:nvSpPr>
            <p:cNvPr id="146" name="Rovnoramenný trojúhelník 145"/>
            <p:cNvSpPr/>
            <p:nvPr/>
          </p:nvSpPr>
          <p:spPr>
            <a:xfrm rot="21182409" flipH="1">
              <a:off x="8320961" y="2813676"/>
              <a:ext cx="154950" cy="31414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47" name="Přímá spojnice 146"/>
            <p:cNvCxnSpPr>
              <a:stCxn id="151" idx="0"/>
            </p:cNvCxnSpPr>
            <p:nvPr/>
          </p:nvCxnSpPr>
          <p:spPr>
            <a:xfrm flipH="1" flipV="1">
              <a:off x="8039182" y="2322943"/>
              <a:ext cx="317955" cy="42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Přímá spojnice 147"/>
            <p:cNvCxnSpPr/>
            <p:nvPr/>
          </p:nvCxnSpPr>
          <p:spPr>
            <a:xfrm flipH="1">
              <a:off x="7803682" y="2199483"/>
              <a:ext cx="479895" cy="271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Přímá spojnice 148"/>
            <p:cNvCxnSpPr/>
            <p:nvPr/>
          </p:nvCxnSpPr>
          <p:spPr>
            <a:xfrm>
              <a:off x="8284007" y="2210912"/>
              <a:ext cx="374362" cy="88633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Přímá spojnice 149"/>
            <p:cNvCxnSpPr/>
            <p:nvPr/>
          </p:nvCxnSpPr>
          <p:spPr>
            <a:xfrm>
              <a:off x="7825587" y="2487298"/>
              <a:ext cx="302156" cy="666884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ál 150"/>
            <p:cNvSpPr/>
            <p:nvPr/>
          </p:nvSpPr>
          <p:spPr>
            <a:xfrm rot="21535243" flipH="1">
              <a:off x="8321806" y="2744895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5553168" y="3099960"/>
            <a:ext cx="2068866" cy="1633784"/>
            <a:chOff x="3848850" y="3146643"/>
            <a:chExt cx="2068866" cy="1633784"/>
          </a:xfrm>
        </p:grpSpPr>
        <p:grpSp>
          <p:nvGrpSpPr>
            <p:cNvPr id="126" name="Skupina 125"/>
            <p:cNvGrpSpPr/>
            <p:nvPr/>
          </p:nvGrpSpPr>
          <p:grpSpPr>
            <a:xfrm rot="19436401">
              <a:off x="5090063" y="3654299"/>
              <a:ext cx="500200" cy="515190"/>
              <a:chOff x="4435411" y="3825031"/>
              <a:chExt cx="500200" cy="515190"/>
            </a:xfrm>
          </p:grpSpPr>
          <p:cxnSp>
            <p:nvCxnSpPr>
              <p:cNvPr id="127" name="Přímá spojnice 126"/>
              <p:cNvCxnSpPr/>
              <p:nvPr/>
            </p:nvCxnSpPr>
            <p:spPr>
              <a:xfrm flipV="1">
                <a:off x="4435410" y="3968044"/>
                <a:ext cx="265743" cy="372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Přímá spojnice 127"/>
              <p:cNvCxnSpPr/>
              <p:nvPr/>
            </p:nvCxnSpPr>
            <p:spPr>
              <a:xfrm>
                <a:off x="4472803" y="3825031"/>
                <a:ext cx="462808" cy="3188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Přímá spojnice 98"/>
            <p:cNvCxnSpPr/>
            <p:nvPr/>
          </p:nvCxnSpPr>
          <p:spPr>
            <a:xfrm>
              <a:off x="3848850" y="4766227"/>
              <a:ext cx="1094977" cy="14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vnoramenný trojúhelník 100"/>
            <p:cNvSpPr/>
            <p:nvPr/>
          </p:nvSpPr>
          <p:spPr>
            <a:xfrm>
              <a:off x="4317853" y="4385097"/>
              <a:ext cx="154950" cy="38606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pSp>
          <p:nvGrpSpPr>
            <p:cNvPr id="11" name="Skupina 10"/>
            <p:cNvGrpSpPr/>
            <p:nvPr/>
          </p:nvGrpSpPr>
          <p:grpSpPr>
            <a:xfrm rot="3196792">
              <a:off x="4538696" y="4138513"/>
              <a:ext cx="500200" cy="515190"/>
              <a:chOff x="4435409" y="3825031"/>
              <a:chExt cx="500202" cy="515190"/>
            </a:xfrm>
          </p:grpSpPr>
          <p:cxnSp>
            <p:nvCxnSpPr>
              <p:cNvPr id="103" name="Přímá spojnice 102"/>
              <p:cNvCxnSpPr>
                <a:stCxn id="109" idx="7"/>
              </p:cNvCxnSpPr>
              <p:nvPr/>
            </p:nvCxnSpPr>
            <p:spPr>
              <a:xfrm flipV="1">
                <a:off x="4435409" y="3968044"/>
                <a:ext cx="265742" cy="372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Přímá spojnice 103"/>
              <p:cNvCxnSpPr/>
              <p:nvPr/>
            </p:nvCxnSpPr>
            <p:spPr>
              <a:xfrm>
                <a:off x="4472803" y="3825031"/>
                <a:ext cx="462808" cy="3188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Ovál 108"/>
            <p:cNvSpPr/>
            <p:nvPr/>
          </p:nvSpPr>
          <p:spPr>
            <a:xfrm>
              <a:off x="4373954" y="4329823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3" name="Ovál 122"/>
            <p:cNvSpPr/>
            <p:nvPr/>
          </p:nvSpPr>
          <p:spPr>
            <a:xfrm rot="21535243" flipH="1">
              <a:off x="5243040" y="3314905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5" name="Rovnoramenný trojúhelník 124"/>
            <p:cNvSpPr/>
            <p:nvPr/>
          </p:nvSpPr>
          <p:spPr>
            <a:xfrm rot="5234814">
              <a:off x="5010504" y="4130892"/>
              <a:ext cx="154950" cy="38606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6" name="Ovál 115"/>
            <p:cNvSpPr/>
            <p:nvPr/>
          </p:nvSpPr>
          <p:spPr>
            <a:xfrm rot="1279664" flipH="1">
              <a:off x="5248511" y="4267157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9" name="Rovnoramenný trojúhelník 128"/>
            <p:cNvSpPr/>
            <p:nvPr/>
          </p:nvSpPr>
          <p:spPr>
            <a:xfrm>
              <a:off x="5201565" y="3423990"/>
              <a:ext cx="154950" cy="38606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pSp>
          <p:nvGrpSpPr>
            <p:cNvPr id="152" name="Skupina 151"/>
            <p:cNvGrpSpPr/>
            <p:nvPr/>
          </p:nvGrpSpPr>
          <p:grpSpPr>
            <a:xfrm rot="3196792">
              <a:off x="5410021" y="3139148"/>
              <a:ext cx="500200" cy="515190"/>
              <a:chOff x="4435411" y="3825031"/>
              <a:chExt cx="500200" cy="515190"/>
            </a:xfrm>
          </p:grpSpPr>
          <p:cxnSp>
            <p:nvCxnSpPr>
              <p:cNvPr id="153" name="Přímá spojnice 152"/>
              <p:cNvCxnSpPr/>
              <p:nvPr/>
            </p:nvCxnSpPr>
            <p:spPr>
              <a:xfrm flipV="1">
                <a:off x="4435410" y="3968044"/>
                <a:ext cx="265743" cy="3721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Přímá spojnice 153"/>
              <p:cNvCxnSpPr/>
              <p:nvPr/>
            </p:nvCxnSpPr>
            <p:spPr>
              <a:xfrm>
                <a:off x="4472803" y="3825031"/>
                <a:ext cx="462808" cy="3188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0" name="Přímá spojnice 189"/>
          <p:cNvCxnSpPr/>
          <p:nvPr/>
        </p:nvCxnSpPr>
        <p:spPr>
          <a:xfrm>
            <a:off x="5553168" y="4717730"/>
            <a:ext cx="1094977" cy="142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vnoramenný trojúhelník 190"/>
          <p:cNvSpPr/>
          <p:nvPr/>
        </p:nvSpPr>
        <p:spPr>
          <a:xfrm>
            <a:off x="6022171" y="4336600"/>
            <a:ext cx="154950" cy="386067"/>
          </a:xfrm>
          <a:prstGeom prst="triangl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3" name="Ovál 192"/>
          <p:cNvSpPr/>
          <p:nvPr/>
        </p:nvSpPr>
        <p:spPr>
          <a:xfrm>
            <a:off x="6078272" y="4281326"/>
            <a:ext cx="72000" cy="70999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64" name="Skupina 63"/>
          <p:cNvGrpSpPr/>
          <p:nvPr/>
        </p:nvGrpSpPr>
        <p:grpSpPr>
          <a:xfrm rot="528143">
            <a:off x="6303423" y="3271355"/>
            <a:ext cx="852782" cy="500200"/>
            <a:chOff x="6651919" y="3562132"/>
            <a:chExt cx="852782" cy="500200"/>
          </a:xfrm>
        </p:grpSpPr>
        <p:grpSp>
          <p:nvGrpSpPr>
            <p:cNvPr id="189" name="Skupina 188"/>
            <p:cNvGrpSpPr/>
            <p:nvPr/>
          </p:nvGrpSpPr>
          <p:grpSpPr>
            <a:xfrm rot="3148223">
              <a:off x="6659414" y="3554637"/>
              <a:ext cx="500200" cy="515190"/>
              <a:chOff x="4435411" y="3825031"/>
              <a:chExt cx="500200" cy="515190"/>
            </a:xfrm>
          </p:grpSpPr>
          <p:cxnSp>
            <p:nvCxnSpPr>
              <p:cNvPr id="203" name="Přímá spojnice 202"/>
              <p:cNvCxnSpPr/>
              <p:nvPr/>
            </p:nvCxnSpPr>
            <p:spPr>
              <a:xfrm flipV="1">
                <a:off x="4435410" y="3968044"/>
                <a:ext cx="265743" cy="37217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římá spojnice 203"/>
              <p:cNvCxnSpPr/>
              <p:nvPr/>
            </p:nvCxnSpPr>
            <p:spPr>
              <a:xfrm>
                <a:off x="4472803" y="3825031"/>
                <a:ext cx="462808" cy="318869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Ovál 193"/>
            <p:cNvSpPr/>
            <p:nvPr/>
          </p:nvSpPr>
          <p:spPr>
            <a:xfrm rot="21535243" flipH="1">
              <a:off x="7432701" y="3712125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7" name="Rovnoramenný trojúhelník 196"/>
            <p:cNvSpPr/>
            <p:nvPr/>
          </p:nvSpPr>
          <p:spPr>
            <a:xfrm rot="5230938">
              <a:off x="7124943" y="3570339"/>
              <a:ext cx="154950" cy="386067"/>
            </a:xfrm>
            <a:prstGeom prst="triangl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63" name="Skupina 62"/>
          <p:cNvGrpSpPr/>
          <p:nvPr/>
        </p:nvGrpSpPr>
        <p:grpSpPr>
          <a:xfrm rot="511245">
            <a:off x="5993218" y="3379732"/>
            <a:ext cx="500200" cy="840564"/>
            <a:chOff x="5908963" y="3344947"/>
            <a:chExt cx="500200" cy="840564"/>
          </a:xfrm>
        </p:grpSpPr>
        <p:grpSp>
          <p:nvGrpSpPr>
            <p:cNvPr id="192" name="Skupina 191"/>
            <p:cNvGrpSpPr/>
            <p:nvPr/>
          </p:nvGrpSpPr>
          <p:grpSpPr>
            <a:xfrm rot="19451887">
              <a:off x="5908963" y="3670321"/>
              <a:ext cx="500200" cy="515190"/>
              <a:chOff x="4435409" y="3825031"/>
              <a:chExt cx="500202" cy="515190"/>
            </a:xfrm>
          </p:grpSpPr>
          <p:cxnSp>
            <p:nvCxnSpPr>
              <p:cNvPr id="201" name="Přímá spojnice 200"/>
              <p:cNvCxnSpPr>
                <a:stCxn id="193" idx="7"/>
              </p:cNvCxnSpPr>
              <p:nvPr/>
            </p:nvCxnSpPr>
            <p:spPr>
              <a:xfrm flipV="1">
                <a:off x="4435409" y="3968044"/>
                <a:ext cx="265742" cy="37217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Přímá spojnice 201"/>
              <p:cNvCxnSpPr/>
              <p:nvPr/>
            </p:nvCxnSpPr>
            <p:spPr>
              <a:xfrm>
                <a:off x="4472803" y="3825031"/>
                <a:ext cx="462808" cy="318869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ovnoramenný trojúhelník 194"/>
            <p:cNvSpPr/>
            <p:nvPr/>
          </p:nvSpPr>
          <p:spPr>
            <a:xfrm>
              <a:off x="6022171" y="3446044"/>
              <a:ext cx="154950" cy="386067"/>
            </a:xfrm>
            <a:prstGeom prst="triangl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6" name="Ovál 195"/>
            <p:cNvSpPr/>
            <p:nvPr/>
          </p:nvSpPr>
          <p:spPr>
            <a:xfrm rot="1279664" flipH="1">
              <a:off x="6057576" y="3344947"/>
              <a:ext cx="72000" cy="70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76865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Přímá spojnice 27"/>
          <p:cNvCxnSpPr/>
          <p:nvPr/>
        </p:nvCxnSpPr>
        <p:spPr>
          <a:xfrm rot="1279664" flipH="1" flipV="1">
            <a:off x="3448864" y="3229503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 flipV="1">
            <a:off x="3625374" y="3723929"/>
            <a:ext cx="381425" cy="17061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3264112" y="3730395"/>
            <a:ext cx="361262" cy="16414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 flipV="1">
            <a:off x="2452649" y="3217094"/>
            <a:ext cx="1148582" cy="832057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/>
          <p:cNvCxnSpPr/>
          <p:nvPr/>
        </p:nvCxnSpPr>
        <p:spPr>
          <a:xfrm>
            <a:off x="3592758" y="3213862"/>
            <a:ext cx="989008" cy="84975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1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vnoramenný trojúhelník 2"/>
          <p:cNvSpPr/>
          <p:nvPr/>
        </p:nvSpPr>
        <p:spPr>
          <a:xfrm flipH="1">
            <a:off x="4323298" y="4198125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" name="Přímá spojnice 3"/>
          <p:cNvCxnSpPr/>
          <p:nvPr/>
        </p:nvCxnSpPr>
        <p:spPr>
          <a:xfrm rot="1279664" flipH="1" flipV="1">
            <a:off x="4594490" y="3697233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nice 4"/>
          <p:cNvCxnSpPr/>
          <p:nvPr/>
        </p:nvCxnSpPr>
        <p:spPr>
          <a:xfrm flipH="1">
            <a:off x="3598275" y="4510415"/>
            <a:ext cx="2129117" cy="7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 flipV="1">
            <a:off x="4771000" y="4191659"/>
            <a:ext cx="381425" cy="17061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6"/>
          <p:cNvCxnSpPr>
            <a:stCxn id="3" idx="0"/>
          </p:cNvCxnSpPr>
          <p:nvPr/>
        </p:nvCxnSpPr>
        <p:spPr>
          <a:xfrm>
            <a:off x="4409738" y="4198125"/>
            <a:ext cx="361262" cy="16414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vnoramenný trojúhelník 8"/>
          <p:cNvSpPr/>
          <p:nvPr/>
        </p:nvSpPr>
        <p:spPr>
          <a:xfrm flipH="1">
            <a:off x="5052850" y="4206124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Přímá spojnice 14"/>
          <p:cNvCxnSpPr/>
          <p:nvPr/>
        </p:nvCxnSpPr>
        <p:spPr>
          <a:xfrm flipV="1">
            <a:off x="3598275" y="3684824"/>
            <a:ext cx="1148582" cy="832057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4738384" y="3681592"/>
            <a:ext cx="989008" cy="84975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vnoramenný trojúhelník 18"/>
          <p:cNvSpPr/>
          <p:nvPr/>
        </p:nvSpPr>
        <p:spPr>
          <a:xfrm flipH="1">
            <a:off x="6620462" y="4204591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Přímá spojnice 19"/>
          <p:cNvCxnSpPr/>
          <p:nvPr/>
        </p:nvCxnSpPr>
        <p:spPr>
          <a:xfrm flipH="1" flipV="1">
            <a:off x="6875974" y="3767866"/>
            <a:ext cx="194208" cy="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 flipH="1">
            <a:off x="5895439" y="4516881"/>
            <a:ext cx="2129117" cy="7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 flipV="1">
            <a:off x="7068164" y="4198125"/>
            <a:ext cx="381425" cy="17061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>
            <a:stCxn id="19" idx="0"/>
          </p:cNvCxnSpPr>
          <p:nvPr/>
        </p:nvCxnSpPr>
        <p:spPr>
          <a:xfrm>
            <a:off x="6706902" y="4204591"/>
            <a:ext cx="361262" cy="16414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vnoramenný trojúhelník 23"/>
          <p:cNvSpPr/>
          <p:nvPr/>
        </p:nvSpPr>
        <p:spPr>
          <a:xfrm flipH="1">
            <a:off x="7350014" y="4212590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Přímá spojnice 24"/>
          <p:cNvCxnSpPr/>
          <p:nvPr/>
        </p:nvCxnSpPr>
        <p:spPr>
          <a:xfrm flipV="1">
            <a:off x="5895439" y="3779184"/>
            <a:ext cx="972062" cy="74416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/>
          <p:nvPr/>
        </p:nvCxnSpPr>
        <p:spPr>
          <a:xfrm>
            <a:off x="6887533" y="3767866"/>
            <a:ext cx="1137023" cy="769946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H="1" flipV="1">
            <a:off x="5727392" y="2647278"/>
            <a:ext cx="96077" cy="14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>
            <a:off x="4714241" y="3688058"/>
            <a:ext cx="1104125" cy="407946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 flipV="1">
            <a:off x="5816175" y="3779184"/>
            <a:ext cx="1082917" cy="31973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 flipV="1">
            <a:off x="3629651" y="2642069"/>
            <a:ext cx="2109300" cy="185541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5727392" y="2652535"/>
            <a:ext cx="2297164" cy="186188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0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vnoramenný trojúhelník 2"/>
          <p:cNvSpPr/>
          <p:nvPr/>
        </p:nvSpPr>
        <p:spPr>
          <a:xfrm flipH="1">
            <a:off x="1280836" y="4177506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" name="Přímá spojnice 3"/>
          <p:cNvCxnSpPr/>
          <p:nvPr/>
        </p:nvCxnSpPr>
        <p:spPr>
          <a:xfrm rot="1279664" flipH="1" flipV="1">
            <a:off x="1552028" y="3676614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nice 4"/>
          <p:cNvCxnSpPr/>
          <p:nvPr/>
        </p:nvCxnSpPr>
        <p:spPr>
          <a:xfrm flipH="1">
            <a:off x="555813" y="4489796"/>
            <a:ext cx="2129117" cy="7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 flipV="1">
            <a:off x="1728537" y="4171040"/>
            <a:ext cx="381425" cy="17061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6"/>
          <p:cNvCxnSpPr>
            <a:stCxn id="3" idx="0"/>
          </p:cNvCxnSpPr>
          <p:nvPr/>
        </p:nvCxnSpPr>
        <p:spPr>
          <a:xfrm>
            <a:off x="1367275" y="4177506"/>
            <a:ext cx="361262" cy="16414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vnoramenný trojúhelník 8"/>
          <p:cNvSpPr/>
          <p:nvPr/>
        </p:nvSpPr>
        <p:spPr>
          <a:xfrm flipH="1">
            <a:off x="2010388" y="4185505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Přímá spojnice 14"/>
          <p:cNvCxnSpPr>
            <a:stCxn id="3" idx="0"/>
          </p:cNvCxnSpPr>
          <p:nvPr/>
        </p:nvCxnSpPr>
        <p:spPr>
          <a:xfrm flipV="1">
            <a:off x="1367276" y="3664206"/>
            <a:ext cx="337119" cy="51330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>
            <a:endCxn id="9" idx="0"/>
          </p:cNvCxnSpPr>
          <p:nvPr/>
        </p:nvCxnSpPr>
        <p:spPr>
          <a:xfrm>
            <a:off x="1695922" y="3660973"/>
            <a:ext cx="400906" cy="524532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vnoramenný trojúhelník 18"/>
          <p:cNvSpPr/>
          <p:nvPr/>
        </p:nvSpPr>
        <p:spPr>
          <a:xfrm flipH="1">
            <a:off x="3577999" y="4183972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Přímá spojnice 19"/>
          <p:cNvCxnSpPr/>
          <p:nvPr/>
        </p:nvCxnSpPr>
        <p:spPr>
          <a:xfrm flipH="1" flipV="1">
            <a:off x="3833511" y="3747247"/>
            <a:ext cx="194208" cy="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 flipH="1">
            <a:off x="2852976" y="4496262"/>
            <a:ext cx="2129117" cy="7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 flipV="1">
            <a:off x="4025701" y="4177506"/>
            <a:ext cx="381425" cy="17061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>
            <a:stCxn id="19" idx="0"/>
          </p:cNvCxnSpPr>
          <p:nvPr/>
        </p:nvCxnSpPr>
        <p:spPr>
          <a:xfrm>
            <a:off x="3664439" y="4183972"/>
            <a:ext cx="361262" cy="16414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vnoramenný trojúhelník 23"/>
          <p:cNvSpPr/>
          <p:nvPr/>
        </p:nvSpPr>
        <p:spPr>
          <a:xfrm flipH="1">
            <a:off x="4307551" y="4191971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Přímá spojnice 24"/>
          <p:cNvCxnSpPr>
            <a:stCxn id="19" idx="0"/>
          </p:cNvCxnSpPr>
          <p:nvPr/>
        </p:nvCxnSpPr>
        <p:spPr>
          <a:xfrm flipV="1">
            <a:off x="3664439" y="3758565"/>
            <a:ext cx="160599" cy="425407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endCxn id="24" idx="0"/>
          </p:cNvCxnSpPr>
          <p:nvPr/>
        </p:nvCxnSpPr>
        <p:spPr>
          <a:xfrm>
            <a:off x="3845070" y="3747247"/>
            <a:ext cx="548921" cy="44472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H="1" flipV="1">
            <a:off x="2684929" y="2626659"/>
            <a:ext cx="96077" cy="14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>
            <a:off x="1671778" y="3667439"/>
            <a:ext cx="1104125" cy="407946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 flipV="1">
            <a:off x="2773712" y="3758565"/>
            <a:ext cx="1082917" cy="31973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 flipV="1">
            <a:off x="1695921" y="2621450"/>
            <a:ext cx="1000567" cy="1039523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2684929" y="2631916"/>
            <a:ext cx="1160141" cy="1126649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2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vnoramenný trojúhelník 1"/>
          <p:cNvSpPr/>
          <p:nvPr/>
        </p:nvSpPr>
        <p:spPr>
          <a:xfrm flipH="1">
            <a:off x="1280836" y="4177506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" name="Přímá spojnice 2"/>
          <p:cNvCxnSpPr/>
          <p:nvPr/>
        </p:nvCxnSpPr>
        <p:spPr>
          <a:xfrm rot="1279664" flipH="1" flipV="1">
            <a:off x="1552029" y="3676614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římá spojnice 3"/>
          <p:cNvCxnSpPr/>
          <p:nvPr/>
        </p:nvCxnSpPr>
        <p:spPr>
          <a:xfrm flipH="1">
            <a:off x="555813" y="4489796"/>
            <a:ext cx="2129117" cy="7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vnoramenný trojúhelník 4"/>
          <p:cNvSpPr/>
          <p:nvPr/>
        </p:nvSpPr>
        <p:spPr>
          <a:xfrm flipH="1">
            <a:off x="2010388" y="4185505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ovnoramenný trojúhelník 5"/>
          <p:cNvSpPr/>
          <p:nvPr/>
        </p:nvSpPr>
        <p:spPr>
          <a:xfrm flipH="1">
            <a:off x="3450344" y="4169507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6"/>
          <p:cNvCxnSpPr/>
          <p:nvPr/>
        </p:nvCxnSpPr>
        <p:spPr>
          <a:xfrm rot="1279664" flipH="1" flipV="1">
            <a:off x="3721536" y="3668615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/>
          <p:cNvCxnSpPr/>
          <p:nvPr/>
        </p:nvCxnSpPr>
        <p:spPr>
          <a:xfrm flipH="1">
            <a:off x="2725321" y="4481797"/>
            <a:ext cx="2129117" cy="7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vnoramenný trojúhelník 8"/>
          <p:cNvSpPr/>
          <p:nvPr/>
        </p:nvSpPr>
        <p:spPr>
          <a:xfrm flipH="1">
            <a:off x="4179896" y="4177506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nice 9"/>
          <p:cNvCxnSpPr/>
          <p:nvPr/>
        </p:nvCxnSpPr>
        <p:spPr>
          <a:xfrm rot="1279664" flipH="1" flipV="1">
            <a:off x="2677100" y="3299896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vnoramenný trojúhelník 10"/>
          <p:cNvSpPr/>
          <p:nvPr/>
        </p:nvSpPr>
        <p:spPr>
          <a:xfrm flipH="1">
            <a:off x="5590366" y="4161508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2" name="Přímá spojnice 11"/>
          <p:cNvCxnSpPr/>
          <p:nvPr/>
        </p:nvCxnSpPr>
        <p:spPr>
          <a:xfrm rot="1279664" flipH="1" flipV="1">
            <a:off x="5861558" y="3660616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 flipH="1">
            <a:off x="4865343" y="4473798"/>
            <a:ext cx="2129117" cy="7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vnoramenný trojúhelník 13"/>
          <p:cNvSpPr/>
          <p:nvPr/>
        </p:nvSpPr>
        <p:spPr>
          <a:xfrm flipH="1">
            <a:off x="6319918" y="4169507"/>
            <a:ext cx="154950" cy="312290"/>
          </a:xfrm>
          <a:prstGeom prst="triangle">
            <a:avLst>
              <a:gd name="adj" fmla="val 4421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Přímá spojnice 14"/>
          <p:cNvCxnSpPr/>
          <p:nvPr/>
        </p:nvCxnSpPr>
        <p:spPr>
          <a:xfrm rot="1279664" flipH="1" flipV="1">
            <a:off x="4846608" y="3295477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 rot="1279664" flipH="1" flipV="1">
            <a:off x="3637511" y="2456677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rot="1279664" flipH="1" flipV="1">
            <a:off x="2067437" y="2903502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 rot="1279664" flipH="1" flipV="1">
            <a:off x="5372921" y="2956754"/>
            <a:ext cx="304734" cy="636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Přímá spojnice 1"/>
          <p:cNvCxnSpPr/>
          <p:nvPr/>
        </p:nvCxnSpPr>
        <p:spPr>
          <a:xfrm flipH="1" flipV="1">
            <a:off x="1873624" y="4199965"/>
            <a:ext cx="27311" cy="711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římá spojnice 3"/>
          <p:cNvCxnSpPr/>
          <p:nvPr/>
        </p:nvCxnSpPr>
        <p:spPr>
          <a:xfrm flipH="1" flipV="1">
            <a:off x="2429436" y="4199965"/>
            <a:ext cx="417" cy="693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 flipH="1" flipV="1">
            <a:off x="2164560" y="3796553"/>
            <a:ext cx="417" cy="6936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6"/>
          <p:cNvCxnSpPr/>
          <p:nvPr/>
        </p:nvCxnSpPr>
        <p:spPr>
          <a:xfrm flipH="1" flipV="1">
            <a:off x="2957937" y="4199965"/>
            <a:ext cx="417" cy="693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/>
          <p:cNvCxnSpPr/>
          <p:nvPr/>
        </p:nvCxnSpPr>
        <p:spPr>
          <a:xfrm flipH="1" flipV="1">
            <a:off x="2693061" y="3796552"/>
            <a:ext cx="417" cy="6936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/>
          <p:cNvCxnSpPr/>
          <p:nvPr/>
        </p:nvCxnSpPr>
        <p:spPr>
          <a:xfrm flipH="1" flipV="1">
            <a:off x="2426361" y="3200939"/>
            <a:ext cx="3441" cy="8006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 flipH="1" flipV="1">
            <a:off x="2017867" y="3523129"/>
            <a:ext cx="9774" cy="817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 flipH="1" flipV="1">
            <a:off x="2825498" y="3523129"/>
            <a:ext cx="419" cy="825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 flipH="1" flipV="1">
            <a:off x="2194686" y="2961174"/>
            <a:ext cx="417" cy="6936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 flipH="1" flipV="1">
            <a:off x="2642870" y="2961174"/>
            <a:ext cx="417" cy="6936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H="1">
            <a:off x="2319411" y="2684928"/>
            <a:ext cx="417" cy="69360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 flipH="1">
            <a:off x="2554109" y="2684927"/>
            <a:ext cx="417" cy="69360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 flipH="1">
            <a:off x="2108766" y="2684927"/>
            <a:ext cx="4887" cy="10320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2715525" y="2684927"/>
            <a:ext cx="16107" cy="103567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 flipH="1" flipV="1">
            <a:off x="2429384" y="2415989"/>
            <a:ext cx="417" cy="69360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 flipH="1" flipV="1">
            <a:off x="2194686" y="2181244"/>
            <a:ext cx="417" cy="69360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/>
          <p:cNvCxnSpPr/>
          <p:nvPr/>
        </p:nvCxnSpPr>
        <p:spPr>
          <a:xfrm flipH="1" flipV="1">
            <a:off x="2642870" y="2194686"/>
            <a:ext cx="417" cy="69360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H="1" flipV="1">
            <a:off x="2355495" y="1782058"/>
            <a:ext cx="4888" cy="7594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 flipH="1" flipV="1">
            <a:off x="2580431" y="1910876"/>
            <a:ext cx="417" cy="6936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 flipV="1">
            <a:off x="2268992" y="1910876"/>
            <a:ext cx="2945" cy="63200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 flipH="1" flipV="1">
            <a:off x="2517726" y="1782058"/>
            <a:ext cx="419" cy="82525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1368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</Words>
  <Application>Microsoft Office PowerPoint</Application>
  <PresentationFormat>Širokoúhlá obrazovka</PresentationFormat>
  <Paragraphs>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Tensegrity robots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Tensegrity robots</dc:title>
  <dc:creator>Michael Valasek</dc:creator>
  <cp:lastModifiedBy>Michael Valasek</cp:lastModifiedBy>
  <cp:revision>10</cp:revision>
  <dcterms:created xsi:type="dcterms:W3CDTF">2020-06-19T20:28:54Z</dcterms:created>
  <dcterms:modified xsi:type="dcterms:W3CDTF">2020-06-21T14:24:29Z</dcterms:modified>
</cp:coreProperties>
</file>