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85D3-A181-5547-84DB-4FCD2973EC8B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9DA9-331B-0540-825D-47BC21941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9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BC4C-09B5-7B4F-8C99-05E164B91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30B9-B0F3-1541-B35E-DB0457122EE8}" type="datetimeFigureOut">
              <a:rPr lang="en-US" smtClean="0"/>
              <a:t>2017-11-14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39E-64FD-4747-A805-B8EF42FA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40400" y="571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2425715" y="1367624"/>
            <a:ext cx="543926" cy="456102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2425716" y="1042100"/>
            <a:ext cx="543309" cy="323998"/>
          </a:xfrm>
          <a:prstGeom prst="triangle">
            <a:avLst/>
          </a:prstGeom>
          <a:solidFill>
            <a:srgbClr val="8EB4E3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05532" y="1823725"/>
            <a:ext cx="0" cy="0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5" name="Can 14"/>
          <p:cNvSpPr/>
          <p:nvPr/>
        </p:nvSpPr>
        <p:spPr>
          <a:xfrm flipH="1">
            <a:off x="2644567" y="1964312"/>
            <a:ext cx="124459" cy="780229"/>
          </a:xfrm>
          <a:prstGeom prst="can">
            <a:avLst/>
          </a:pr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2574806" y="2730265"/>
            <a:ext cx="261442" cy="39968"/>
          </a:xfrm>
          <a:prstGeom prst="can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>
            <a:stCxn id="16" idx="4"/>
          </p:cNvCxnSpPr>
          <p:nvPr/>
        </p:nvCxnSpPr>
        <p:spPr>
          <a:xfrm flipV="1">
            <a:off x="2836248" y="2601624"/>
            <a:ext cx="432731" cy="148627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9134" y="2601624"/>
            <a:ext cx="432731" cy="442063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255" y="2559826"/>
            <a:ext cx="122609" cy="157732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8940" y="2542850"/>
            <a:ext cx="365117" cy="299145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4"/>
          </p:cNvCxnSpPr>
          <p:nvPr/>
        </p:nvCxnSpPr>
        <p:spPr>
          <a:xfrm flipV="1">
            <a:off x="2836248" y="2669613"/>
            <a:ext cx="67614" cy="80638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4018" y="2667927"/>
            <a:ext cx="182558" cy="365915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6" idx="2"/>
          </p:cNvCxnSpPr>
          <p:nvPr/>
        </p:nvCxnSpPr>
        <p:spPr>
          <a:xfrm flipH="1" flipV="1">
            <a:off x="2507192" y="2677775"/>
            <a:ext cx="67614" cy="72476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13781" y="2664691"/>
            <a:ext cx="198334" cy="341441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 flipH="1" flipV="1">
            <a:off x="2164615" y="2601624"/>
            <a:ext cx="410191" cy="148627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736804" y="2596702"/>
            <a:ext cx="432731" cy="409428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69535" y="2531901"/>
            <a:ext cx="243412" cy="299145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0" name="Isosceles Triangle 29"/>
          <p:cNvSpPr/>
          <p:nvPr/>
        </p:nvSpPr>
        <p:spPr>
          <a:xfrm rot="10800000">
            <a:off x="2664355" y="2773640"/>
            <a:ext cx="99749" cy="129177"/>
          </a:xfrm>
          <a:prstGeom prst="triangle">
            <a:avLst/>
          </a:pr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412947" y="2546667"/>
            <a:ext cx="221776" cy="157732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1673148" y="2984548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2829" y="2777174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38433" y="3013657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24637" y="2984548"/>
            <a:ext cx="123568" cy="129177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992" y="2777592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81016" y="2990618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74806" y="1894732"/>
            <a:ext cx="261442" cy="69580"/>
          </a:xfrm>
          <a:prstGeom prst="ellipse">
            <a:avLst/>
          </a:pr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8" idx="4"/>
          </p:cNvCxnSpPr>
          <p:nvPr/>
        </p:nvCxnSpPr>
        <p:spPr>
          <a:xfrm flipH="1">
            <a:off x="2705527" y="1699481"/>
            <a:ext cx="446941" cy="264831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endCxn id="48" idx="4"/>
          </p:cNvCxnSpPr>
          <p:nvPr/>
        </p:nvCxnSpPr>
        <p:spPr>
          <a:xfrm flipH="1">
            <a:off x="2705528" y="1820283"/>
            <a:ext cx="4" cy="144029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endCxn id="48" idx="4"/>
          </p:cNvCxnSpPr>
          <p:nvPr/>
        </p:nvCxnSpPr>
        <p:spPr>
          <a:xfrm>
            <a:off x="2283221" y="1699481"/>
            <a:ext cx="422306" cy="264831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3221" y="1701007"/>
            <a:ext cx="419299" cy="122718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02520" y="1701007"/>
            <a:ext cx="449948" cy="122718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83221" y="1275814"/>
            <a:ext cx="0" cy="427109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52468" y="1269983"/>
            <a:ext cx="0" cy="427109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38" idx="4"/>
          </p:cNvCxnSpPr>
          <p:nvPr/>
        </p:nvCxnSpPr>
        <p:spPr>
          <a:xfrm flipH="1">
            <a:off x="2275333" y="1367624"/>
            <a:ext cx="150382" cy="333384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39" idx="4"/>
          </p:cNvCxnSpPr>
          <p:nvPr/>
        </p:nvCxnSpPr>
        <p:spPr>
          <a:xfrm>
            <a:off x="2969025" y="1366098"/>
            <a:ext cx="171292" cy="342798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702520" y="1034211"/>
            <a:ext cx="449948" cy="241603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83221" y="1034211"/>
            <a:ext cx="419299" cy="241605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39" idx="4"/>
          </p:cNvCxnSpPr>
          <p:nvPr/>
        </p:nvCxnSpPr>
        <p:spPr>
          <a:xfrm flipV="1">
            <a:off x="2969025" y="1283706"/>
            <a:ext cx="175555" cy="82392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endCxn id="39" idx="2"/>
          </p:cNvCxnSpPr>
          <p:nvPr/>
        </p:nvCxnSpPr>
        <p:spPr>
          <a:xfrm>
            <a:off x="2275333" y="1283702"/>
            <a:ext cx="150383" cy="82396"/>
          </a:xfrm>
          <a:prstGeom prst="lin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28" name="Oval 127"/>
          <p:cNvSpPr/>
          <p:nvPr/>
        </p:nvSpPr>
        <p:spPr>
          <a:xfrm>
            <a:off x="3108093" y="3049135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984525" y="3072358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567877" y="2871261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3482848" y="2932658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69877" y="2687798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118039" y="2752387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209309" y="2902817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310035" y="2953129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024637" y="2984547"/>
            <a:ext cx="123568" cy="129177"/>
          </a:xfrm>
          <a:prstGeom prst="ellipse">
            <a:avLst/>
          </a:prstGeom>
          <a:solidFill>
            <a:srgbClr val="B3A2C7"/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85741" y="2679952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186467" y="2727304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681788" y="2867200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788076" y="2951821"/>
            <a:ext cx="123568" cy="1291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dn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38608" r="109" b="2449"/>
          <a:stretch/>
        </p:blipFill>
        <p:spPr>
          <a:xfrm>
            <a:off x="2583391" y="3089061"/>
            <a:ext cx="279382" cy="237206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274413" y="1366970"/>
            <a:ext cx="419877" cy="445796"/>
          </a:xfrm>
          <a:custGeom>
            <a:avLst/>
            <a:gdLst>
              <a:gd name="connsiteX0" fmla="*/ 160694 w 419877"/>
              <a:gd name="connsiteY0" fmla="*/ 0 h 445796"/>
              <a:gd name="connsiteX1" fmla="*/ 419877 w 419877"/>
              <a:gd name="connsiteY1" fmla="*/ 445796 h 445796"/>
              <a:gd name="connsiteX2" fmla="*/ 0 w 419877"/>
              <a:gd name="connsiteY2" fmla="*/ 336939 h 445796"/>
              <a:gd name="connsiteX3" fmla="*/ 160694 w 419877"/>
              <a:gd name="connsiteY3" fmla="*/ 0 h 44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877" h="445796">
                <a:moveTo>
                  <a:pt x="160694" y="0"/>
                </a:moveTo>
                <a:lnTo>
                  <a:pt x="419877" y="445796"/>
                </a:lnTo>
                <a:lnTo>
                  <a:pt x="0" y="336939"/>
                </a:lnTo>
                <a:lnTo>
                  <a:pt x="160694" y="0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715025" y="1366970"/>
            <a:ext cx="419878" cy="435429"/>
          </a:xfrm>
          <a:custGeom>
            <a:avLst/>
            <a:gdLst>
              <a:gd name="connsiteX0" fmla="*/ 0 w 419878"/>
              <a:gd name="connsiteY0" fmla="*/ 435429 h 435429"/>
              <a:gd name="connsiteX1" fmla="*/ 254000 w 419878"/>
              <a:gd name="connsiteY1" fmla="*/ 0 h 435429"/>
              <a:gd name="connsiteX2" fmla="*/ 419878 w 419878"/>
              <a:gd name="connsiteY2" fmla="*/ 321388 h 435429"/>
              <a:gd name="connsiteX3" fmla="*/ 0 w 419878"/>
              <a:gd name="connsiteY3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878" h="435429">
                <a:moveTo>
                  <a:pt x="0" y="435429"/>
                </a:moveTo>
                <a:lnTo>
                  <a:pt x="254000" y="0"/>
                </a:lnTo>
                <a:lnTo>
                  <a:pt x="419878" y="321388"/>
                </a:lnTo>
                <a:lnTo>
                  <a:pt x="0" y="435429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285005" y="1268480"/>
            <a:ext cx="150327" cy="430245"/>
          </a:xfrm>
          <a:custGeom>
            <a:avLst/>
            <a:gdLst>
              <a:gd name="connsiteX0" fmla="*/ 0 w 150327"/>
              <a:gd name="connsiteY0" fmla="*/ 0 h 430245"/>
              <a:gd name="connsiteX1" fmla="*/ 5184 w 150327"/>
              <a:gd name="connsiteY1" fmla="*/ 430245 h 430245"/>
              <a:gd name="connsiteX2" fmla="*/ 150327 w 150327"/>
              <a:gd name="connsiteY2" fmla="*/ 98490 h 430245"/>
              <a:gd name="connsiteX3" fmla="*/ 0 w 150327"/>
              <a:gd name="connsiteY3" fmla="*/ 0 h 43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7" h="430245">
                <a:moveTo>
                  <a:pt x="0" y="0"/>
                </a:moveTo>
                <a:lnTo>
                  <a:pt x="5184" y="430245"/>
                </a:lnTo>
                <a:lnTo>
                  <a:pt x="150327" y="98490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969025" y="1285195"/>
            <a:ext cx="191796" cy="425061"/>
          </a:xfrm>
          <a:custGeom>
            <a:avLst/>
            <a:gdLst>
              <a:gd name="connsiteX0" fmla="*/ 0 w 191796"/>
              <a:gd name="connsiteY0" fmla="*/ 98489 h 425061"/>
              <a:gd name="connsiteX1" fmla="*/ 176245 w 191796"/>
              <a:gd name="connsiteY1" fmla="*/ 425061 h 425061"/>
              <a:gd name="connsiteX2" fmla="*/ 191796 w 191796"/>
              <a:gd name="connsiteY2" fmla="*/ 0 h 425061"/>
              <a:gd name="connsiteX3" fmla="*/ 0 w 191796"/>
              <a:gd name="connsiteY3" fmla="*/ 98489 h 42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96" h="425061">
                <a:moveTo>
                  <a:pt x="0" y="98489"/>
                </a:moveTo>
                <a:lnTo>
                  <a:pt x="176245" y="425061"/>
                </a:lnTo>
                <a:lnTo>
                  <a:pt x="191796" y="0"/>
                </a:lnTo>
                <a:lnTo>
                  <a:pt x="0" y="98489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85005" y="1034211"/>
            <a:ext cx="409285" cy="332759"/>
          </a:xfrm>
          <a:custGeom>
            <a:avLst/>
            <a:gdLst>
              <a:gd name="connsiteX0" fmla="*/ 0 w 425061"/>
              <a:gd name="connsiteY0" fmla="*/ 238449 h 342123"/>
              <a:gd name="connsiteX1" fmla="*/ 155510 w 425061"/>
              <a:gd name="connsiteY1" fmla="*/ 342123 h 342123"/>
              <a:gd name="connsiteX2" fmla="*/ 425061 w 425061"/>
              <a:gd name="connsiteY2" fmla="*/ 0 h 342123"/>
              <a:gd name="connsiteX3" fmla="*/ 0 w 425061"/>
              <a:gd name="connsiteY3" fmla="*/ 238449 h 3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61" h="342123">
                <a:moveTo>
                  <a:pt x="0" y="238449"/>
                </a:moveTo>
                <a:lnTo>
                  <a:pt x="155510" y="342123"/>
                </a:lnTo>
                <a:lnTo>
                  <a:pt x="425061" y="0"/>
                </a:lnTo>
                <a:lnTo>
                  <a:pt x="0" y="238449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05533" y="1042100"/>
            <a:ext cx="446936" cy="314503"/>
          </a:xfrm>
          <a:custGeom>
            <a:avLst/>
            <a:gdLst>
              <a:gd name="connsiteX0" fmla="*/ 269551 w 466531"/>
              <a:gd name="connsiteY0" fmla="*/ 331755 h 331755"/>
              <a:gd name="connsiteX1" fmla="*/ 466531 w 466531"/>
              <a:gd name="connsiteY1" fmla="*/ 238449 h 331755"/>
              <a:gd name="connsiteX2" fmla="*/ 0 w 466531"/>
              <a:gd name="connsiteY2" fmla="*/ 0 h 331755"/>
              <a:gd name="connsiteX3" fmla="*/ 269551 w 466531"/>
              <a:gd name="connsiteY3" fmla="*/ 331755 h 3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31" h="331755">
                <a:moveTo>
                  <a:pt x="269551" y="331755"/>
                </a:moveTo>
                <a:lnTo>
                  <a:pt x="466531" y="238449"/>
                </a:lnTo>
                <a:lnTo>
                  <a:pt x="0" y="0"/>
                </a:lnTo>
                <a:lnTo>
                  <a:pt x="269551" y="331755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90189" y="1709092"/>
            <a:ext cx="425061" cy="243633"/>
          </a:xfrm>
          <a:custGeom>
            <a:avLst/>
            <a:gdLst>
              <a:gd name="connsiteX0" fmla="*/ 0 w 425061"/>
              <a:gd name="connsiteY0" fmla="*/ 0 h 243633"/>
              <a:gd name="connsiteX1" fmla="*/ 425061 w 425061"/>
              <a:gd name="connsiteY1" fmla="*/ 243633 h 243633"/>
              <a:gd name="connsiteX2" fmla="*/ 419877 w 425061"/>
              <a:gd name="connsiteY2" fmla="*/ 103674 h 243633"/>
              <a:gd name="connsiteX3" fmla="*/ 0 w 425061"/>
              <a:gd name="connsiteY3" fmla="*/ 0 h 24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61" h="243633">
                <a:moveTo>
                  <a:pt x="0" y="0"/>
                </a:moveTo>
                <a:lnTo>
                  <a:pt x="425061" y="243633"/>
                </a:lnTo>
                <a:lnTo>
                  <a:pt x="419877" y="103674"/>
                </a:lnTo>
                <a:lnTo>
                  <a:pt x="0" y="0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94290" y="1698725"/>
            <a:ext cx="450980" cy="248817"/>
          </a:xfrm>
          <a:custGeom>
            <a:avLst/>
            <a:gdLst>
              <a:gd name="connsiteX0" fmla="*/ 0 w 450980"/>
              <a:gd name="connsiteY0" fmla="*/ 114041 h 248817"/>
              <a:gd name="connsiteX1" fmla="*/ 450980 w 450980"/>
              <a:gd name="connsiteY1" fmla="*/ 0 h 248817"/>
              <a:gd name="connsiteX2" fmla="*/ 0 w 450980"/>
              <a:gd name="connsiteY2" fmla="*/ 248817 h 248817"/>
              <a:gd name="connsiteX3" fmla="*/ 0 w 450980"/>
              <a:gd name="connsiteY3" fmla="*/ 114041 h 24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980" h="248817">
                <a:moveTo>
                  <a:pt x="0" y="114041"/>
                </a:moveTo>
                <a:lnTo>
                  <a:pt x="450980" y="0"/>
                </a:lnTo>
                <a:lnTo>
                  <a:pt x="0" y="248817"/>
                </a:lnTo>
                <a:lnTo>
                  <a:pt x="0" y="114041"/>
                </a:lnTo>
                <a:close/>
              </a:path>
            </a:pathLst>
          </a:custGeom>
          <a:solidFill>
            <a:srgbClr val="8EB4E3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Sacher</dc:creator>
  <cp:lastModifiedBy>Jessica Sacher</cp:lastModifiedBy>
  <cp:revision>1</cp:revision>
  <dcterms:created xsi:type="dcterms:W3CDTF">2017-11-14T05:18:40Z</dcterms:created>
  <dcterms:modified xsi:type="dcterms:W3CDTF">2017-11-14T05:19:18Z</dcterms:modified>
</cp:coreProperties>
</file>