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144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92" y="9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1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7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7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8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0B6F-9D3E-415F-8A9B-627674EFE6C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5006-C098-4227-999A-F08DDBE9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7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5" t="74240" r="45598" b="14960"/>
          <a:stretch/>
        </p:blipFill>
        <p:spPr bwMode="auto">
          <a:xfrm>
            <a:off x="1422" y="7388901"/>
            <a:ext cx="1141578" cy="5325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15656" r="42192" b="58585"/>
          <a:stretch>
            <a:fillRect/>
          </a:stretch>
        </p:blipFill>
        <p:spPr bwMode="auto">
          <a:xfrm>
            <a:off x="5638800" y="7315200"/>
            <a:ext cx="1143000" cy="527186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1668"/>
            <a:ext cx="3962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19050">
                  <a:solidFill>
                    <a:schemeClr val="tx2"/>
                  </a:solidFill>
                </a:ln>
                <a:solidFill>
                  <a:srgbClr val="00B0F0"/>
                </a:solidFill>
                <a:latin typeface="Ravie" pitchFamily="82" charset="0"/>
              </a:rPr>
              <a:t>The </a:t>
            </a:r>
            <a:r>
              <a:rPr lang="en-US" sz="3200" dirty="0" err="1" smtClean="0">
                <a:ln w="19050">
                  <a:solidFill>
                    <a:schemeClr val="tx2"/>
                  </a:solidFill>
                </a:ln>
                <a:solidFill>
                  <a:srgbClr val="00B0F0"/>
                </a:solidFill>
                <a:latin typeface="Ravie" pitchFamily="82" charset="0"/>
              </a:rPr>
              <a:t>Blomeyer</a:t>
            </a:r>
            <a:r>
              <a:rPr lang="en-US" sz="3200" dirty="0" smtClean="0">
                <a:ln w="19050">
                  <a:solidFill>
                    <a:schemeClr val="tx2"/>
                  </a:solidFill>
                </a:ln>
                <a:solidFill>
                  <a:srgbClr val="00B0F0"/>
                </a:solidFill>
                <a:latin typeface="Ravie" pitchFamily="82" charset="0"/>
              </a:rPr>
              <a:t> </a:t>
            </a:r>
            <a:r>
              <a:rPr lang="en-US" sz="6000" dirty="0" smtClean="0">
                <a:ln w="19050">
                  <a:solidFill>
                    <a:srgbClr val="0070C0"/>
                  </a:solidFill>
                </a:ln>
                <a:solidFill>
                  <a:srgbClr val="92D050"/>
                </a:solidFill>
                <a:latin typeface="Ravie" pitchFamily="82" charset="0"/>
              </a:rPr>
              <a:t>Health Fair</a:t>
            </a:r>
            <a:endParaRPr lang="en-US" sz="6000" dirty="0">
              <a:ln w="19050">
                <a:solidFill>
                  <a:srgbClr val="0070C0"/>
                </a:solidFill>
              </a:ln>
              <a:solidFill>
                <a:srgbClr val="92D050"/>
              </a:solidFill>
              <a:latin typeface="Ravie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04768"/>
            <a:ext cx="6858000" cy="1015663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Ravie" pitchFamily="82" charset="0"/>
              </a:rPr>
              <a:t>4-7pm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avie" pitchFamily="82" charset="0"/>
              </a:rPr>
              <a:t>Building 1525, 5</a:t>
            </a:r>
            <a:r>
              <a:rPr lang="en-US" sz="2400" baseline="30000" dirty="0">
                <a:solidFill>
                  <a:schemeClr val="bg1"/>
                </a:solidFill>
                <a:latin typeface="Ravie" pitchFamily="82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Ravie" pitchFamily="82" charset="0"/>
              </a:rPr>
              <a:t> floor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487" y="228599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9050">
                  <a:solidFill>
                    <a:schemeClr val="tx2"/>
                  </a:solidFill>
                </a:ln>
                <a:solidFill>
                  <a:srgbClr val="00B0F0"/>
                </a:solidFill>
                <a:latin typeface="Ravie" pitchFamily="82" charset="0"/>
              </a:rPr>
              <a:t>September 18</a:t>
            </a:r>
            <a:r>
              <a:rPr lang="en-US" sz="3600" baseline="30000" dirty="0" smtClean="0">
                <a:ln w="19050">
                  <a:solidFill>
                    <a:schemeClr val="tx2"/>
                  </a:solidFill>
                </a:ln>
                <a:solidFill>
                  <a:srgbClr val="00B0F0"/>
                </a:solidFill>
                <a:latin typeface="Ravie" pitchFamily="82" charset="0"/>
              </a:rPr>
              <a:t>th</a:t>
            </a:r>
            <a:r>
              <a:rPr lang="en-US" sz="3600" dirty="0" smtClean="0">
                <a:ln w="19050">
                  <a:solidFill>
                    <a:schemeClr val="tx2"/>
                  </a:solidFill>
                </a:ln>
                <a:solidFill>
                  <a:srgbClr val="00B0F0"/>
                </a:solidFill>
                <a:latin typeface="Ravie" pitchFamily="82" charset="0"/>
              </a:rPr>
              <a:t> </a:t>
            </a:r>
            <a:endParaRPr lang="en-US" sz="3600" dirty="0">
              <a:ln w="19050">
                <a:solidFill>
                  <a:schemeClr val="tx2"/>
                </a:solidFill>
              </a:ln>
              <a:solidFill>
                <a:srgbClr val="00B0F0"/>
              </a:solidFill>
              <a:latin typeface="Ravie" pitchFamily="82" charset="0"/>
            </a:endParaRPr>
          </a:p>
        </p:txBody>
      </p:sp>
      <p:sp>
        <p:nvSpPr>
          <p:cNvPr id="9" name="Explosion 1 8"/>
          <p:cNvSpPr/>
          <p:nvPr/>
        </p:nvSpPr>
        <p:spPr>
          <a:xfrm rot="337870">
            <a:off x="3852595" y="-12791"/>
            <a:ext cx="2971800" cy="2383410"/>
          </a:xfrm>
          <a:prstGeom prst="irregularSeal1">
            <a:avLst/>
          </a:prstGeom>
          <a:solidFill>
            <a:srgbClr val="00B0F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Britannic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338859">
            <a:off x="4299901" y="624011"/>
            <a:ext cx="2102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ritannic Bold" pitchFamily="34" charset="0"/>
              </a:rPr>
              <a:t>Open to all Emory faculty/staff!</a:t>
            </a:r>
            <a:endParaRPr lang="en-US" sz="2000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Britannic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487" y="4435102"/>
            <a:ext cx="3853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Big Peach Running Co.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Sam’s Club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Teeth Whitening (Only $79!)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Liberty Mutual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Salad Master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Barnes N Noble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Emory </a:t>
            </a:r>
            <a:r>
              <a:rPr lang="en-US" sz="2000" dirty="0" err="1" smtClean="0">
                <a:latin typeface="Britannic Bold" pitchFamily="34" charset="0"/>
              </a:rPr>
              <a:t>Worklife</a:t>
            </a:r>
            <a:r>
              <a:rPr lang="en-US" sz="2000" dirty="0" smtClean="0">
                <a:latin typeface="Britannic Bold" pitchFamily="34" charset="0"/>
              </a:rPr>
              <a:t> Resources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5485" y="3925939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12700">
                  <a:solidFill>
                    <a:srgbClr val="0070C0"/>
                  </a:solidFill>
                </a:ln>
                <a:solidFill>
                  <a:srgbClr val="92D050"/>
                </a:solidFill>
                <a:latin typeface="Ravie" pitchFamily="82" charset="0"/>
              </a:rPr>
              <a:t>Featuring!</a:t>
            </a:r>
            <a:endParaRPr lang="en-US" sz="2800" dirty="0">
              <a:ln w="12700">
                <a:solidFill>
                  <a:srgbClr val="0070C0"/>
                </a:solidFill>
              </a:ln>
              <a:solidFill>
                <a:srgbClr val="92D050"/>
              </a:solidFill>
              <a:latin typeface="Ravie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9073" y="4449159"/>
            <a:ext cx="34802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Emory FSAP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latin typeface="Britannic Bold" pitchFamily="34" charset="0"/>
              </a:rPr>
              <a:t>Winship</a:t>
            </a:r>
            <a:r>
              <a:rPr lang="en-US" sz="2000" dirty="0" smtClean="0">
                <a:latin typeface="Britannic Bold" pitchFamily="34" charset="0"/>
              </a:rPr>
              <a:t> Cancer Institute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Emory Dermatology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Emory Physical Therapy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Fresh Market Shopping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Healthy Cooking Sample</a:t>
            </a:r>
            <a:r>
              <a:rPr lang="en-US" sz="2000" dirty="0">
                <a:latin typeface="Britannic Bold" pitchFamily="34" charset="0"/>
              </a:rPr>
              <a:t>s</a:t>
            </a:r>
            <a:endParaRPr lang="en-US" sz="2000" dirty="0" smtClean="0">
              <a:latin typeface="Britannic Bol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ritannic Bold" pitchFamily="34" charset="0"/>
              </a:rPr>
              <a:t>AND MORE!</a:t>
            </a:r>
          </a:p>
        </p:txBody>
      </p:sp>
      <p:pic>
        <p:nvPicPr>
          <p:cNvPr id="1026" name="Picture 2" descr="http://www.psdgraphics.com/wp-content/uploads/2011/09/paper-not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7253" r="13530" b="8243"/>
          <a:stretch/>
        </p:blipFill>
        <p:spPr bwMode="auto">
          <a:xfrm>
            <a:off x="488284" y="6695928"/>
            <a:ext cx="5881432" cy="149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20185" y="6882207"/>
            <a:ext cx="4206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 smtClean="0">
                <a:latin typeface="Britannic Bold" pitchFamily="34" charset="0"/>
              </a:rPr>
              <a:t>Call 404-727-4600 to sign up for: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Britannic Bold" pitchFamily="34" charset="0"/>
              </a:rPr>
              <a:t>FREE</a:t>
            </a:r>
            <a:r>
              <a:rPr lang="en-US" sz="2000" dirty="0" smtClean="0">
                <a:latin typeface="Britannic Bold" pitchFamily="34" charset="0"/>
              </a:rPr>
              <a:t> Chair Massages, </a:t>
            </a:r>
            <a:r>
              <a:rPr lang="en-US" sz="2000" dirty="0" smtClean="0">
                <a:solidFill>
                  <a:srgbClr val="FF0000"/>
                </a:solidFill>
                <a:latin typeface="Britannic Bold" pitchFamily="34" charset="0"/>
              </a:rPr>
              <a:t>$25 </a:t>
            </a:r>
            <a:r>
              <a:rPr lang="en-US" sz="2000" dirty="0" smtClean="0">
                <a:latin typeface="Britannic Bold" pitchFamily="34" charset="0"/>
              </a:rPr>
              <a:t>Body Wraps, &amp; </a:t>
            </a:r>
            <a:r>
              <a:rPr lang="en-US" sz="2000" dirty="0" smtClean="0">
                <a:solidFill>
                  <a:srgbClr val="FF0000"/>
                </a:solidFill>
                <a:latin typeface="Britannic Bold" pitchFamily="34" charset="0"/>
              </a:rPr>
              <a:t>$79 </a:t>
            </a:r>
            <a:r>
              <a:rPr lang="en-US" sz="2000" dirty="0" smtClean="0">
                <a:latin typeface="Britannic Bold" pitchFamily="34" charset="0"/>
              </a:rPr>
              <a:t>Teeth Whitening!</a:t>
            </a:r>
            <a:endParaRPr lang="en-US" sz="2000" dirty="0">
              <a:latin typeface="Britannic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9616583">
            <a:off x="-60090" y="7311695"/>
            <a:ext cx="246326" cy="144833"/>
          </a:xfrm>
          <a:custGeom>
            <a:avLst/>
            <a:gdLst>
              <a:gd name="connsiteX0" fmla="*/ 0 w 246326"/>
              <a:gd name="connsiteY0" fmla="*/ 0 h 138499"/>
              <a:gd name="connsiteX1" fmla="*/ 246326 w 246326"/>
              <a:gd name="connsiteY1" fmla="*/ 0 h 138499"/>
              <a:gd name="connsiteX2" fmla="*/ 246326 w 246326"/>
              <a:gd name="connsiteY2" fmla="*/ 138499 h 138499"/>
              <a:gd name="connsiteX3" fmla="*/ 0 w 246326"/>
              <a:gd name="connsiteY3" fmla="*/ 138499 h 138499"/>
              <a:gd name="connsiteX4" fmla="*/ 0 w 246326"/>
              <a:gd name="connsiteY4" fmla="*/ 0 h 138499"/>
              <a:gd name="connsiteX0" fmla="*/ 95039 w 246326"/>
              <a:gd name="connsiteY0" fmla="*/ 0 h 144833"/>
              <a:gd name="connsiteX1" fmla="*/ 246326 w 246326"/>
              <a:gd name="connsiteY1" fmla="*/ 6334 h 144833"/>
              <a:gd name="connsiteX2" fmla="*/ 246326 w 246326"/>
              <a:gd name="connsiteY2" fmla="*/ 144833 h 144833"/>
              <a:gd name="connsiteX3" fmla="*/ 0 w 246326"/>
              <a:gd name="connsiteY3" fmla="*/ 144833 h 144833"/>
              <a:gd name="connsiteX4" fmla="*/ 95039 w 246326"/>
              <a:gd name="connsiteY4" fmla="*/ 0 h 14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26" h="144833">
                <a:moveTo>
                  <a:pt x="95039" y="0"/>
                </a:moveTo>
                <a:lnTo>
                  <a:pt x="246326" y="6334"/>
                </a:lnTo>
                <a:lnTo>
                  <a:pt x="246326" y="144833"/>
                </a:lnTo>
                <a:lnTo>
                  <a:pt x="0" y="144833"/>
                </a:lnTo>
                <a:lnTo>
                  <a:pt x="9503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300" dirty="0"/>
          </a:p>
        </p:txBody>
      </p:sp>
      <p:sp>
        <p:nvSpPr>
          <p:cNvPr id="16" name="TextBox 15"/>
          <p:cNvSpPr txBox="1"/>
          <p:nvPr/>
        </p:nvSpPr>
        <p:spPr>
          <a:xfrm>
            <a:off x="1423" y="8187618"/>
            <a:ext cx="686121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9525">
                  <a:solidFill>
                    <a:schemeClr val="bg1"/>
                  </a:solidFill>
                </a:ln>
                <a:solidFill>
                  <a:schemeClr val="tx2"/>
                </a:solidFill>
                <a:latin typeface="Ravie" pitchFamily="82" charset="0"/>
              </a:rPr>
              <a:t>Membership Special: </a:t>
            </a:r>
          </a:p>
          <a:p>
            <a:pPr algn="ctr"/>
            <a:r>
              <a:rPr lang="en-US" sz="2800" u="sng" dirty="0" smtClean="0">
                <a:ln w="9525">
                  <a:solidFill>
                    <a:schemeClr val="bg1"/>
                  </a:solidFill>
                </a:ln>
                <a:solidFill>
                  <a:schemeClr val="tx2"/>
                </a:solidFill>
                <a:latin typeface="Ravie" pitchFamily="82" charset="0"/>
              </a:rPr>
              <a:t>NO MONEY DOWN!</a:t>
            </a:r>
            <a:endParaRPr lang="en-US" sz="2800" u="sng" dirty="0">
              <a:ln w="9525">
                <a:solidFill>
                  <a:schemeClr val="bg1"/>
                </a:solidFill>
              </a:ln>
              <a:solidFill>
                <a:schemeClr val="tx2"/>
              </a:solidFill>
              <a:latin typeface="Ravie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0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7214</TotalTime>
  <Words>92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Emory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Kincade</dc:creator>
  <cp:lastModifiedBy>Adela Zichova</cp:lastModifiedBy>
  <cp:revision>15</cp:revision>
  <cp:lastPrinted>2013-08-30T04:12:35Z</cp:lastPrinted>
  <dcterms:created xsi:type="dcterms:W3CDTF">2013-08-09T17:37:00Z</dcterms:created>
  <dcterms:modified xsi:type="dcterms:W3CDTF">2013-08-30T04:13:27Z</dcterms:modified>
</cp:coreProperties>
</file>