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BCE0A5-D7D5-7D49-9C8C-F6D462DCB8A2}" v="3" dt="2022-06-16T00:11:09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97"/>
    <p:restoredTop sz="94720"/>
  </p:normalViewPr>
  <p:slideViewPr>
    <p:cSldViewPr snapToGrid="0" snapToObjects="1">
      <p:cViewPr varScale="1">
        <p:scale>
          <a:sx n="68" d="100"/>
          <a:sy n="68" d="100"/>
        </p:scale>
        <p:origin x="240" y="3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2DFD6-DE8E-8D71-0EBC-5E6501657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B3CEB0-0B00-77B7-4D50-82216CC06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B8654-B8C2-F379-373A-2190204BC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2BCB-A98E-CB4A-9E32-A2C503403C0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E92BA-3B90-7A44-15B9-2674BE250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03A60-2255-DC89-450A-780819127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A4C8-76FA-4449-86A5-9C23CCD3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3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392B4-3421-C3FE-9A3B-B9004113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56728-E821-576D-FAA5-FF7FC2E30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0C39D-A3B3-5826-2B5D-A62D6C8E2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2BCB-A98E-CB4A-9E32-A2C503403C0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8EDBB-6BA2-D7B2-AE9B-2A2A7B266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162C1-BDF5-82D7-BBAF-7B24A823C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A4C8-76FA-4449-86A5-9C23CCD3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1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63E95A-51B5-815B-D3F2-C5B28DBE9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53471-63FE-10C0-579E-CE3FE3FA9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FE3D9-767A-156A-0404-C56E07E18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2BCB-A98E-CB4A-9E32-A2C503403C0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19928-EFFA-6608-6B61-D38EDA86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0BEEB-95AC-AAD5-D320-84670C414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A4C8-76FA-4449-86A5-9C23CCD3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4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43538-B122-246A-EE4B-3DD85FEA8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DDF17-DB04-7575-255C-8D51215C3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A74ED-C7C0-0DED-D73A-768F5C71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2BCB-A98E-CB4A-9E32-A2C503403C0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C7354-B294-8F65-A7A7-6EB71E11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FBBF1-CC02-6E3B-EF44-E7CD22B8C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A4C8-76FA-4449-86A5-9C23CCD3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3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A73B-FCF9-348B-1F24-525EB119C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AF6AE-0139-896A-4F5B-A0F5EEF07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55586-CF0F-FD81-73CC-FE27C34C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2BCB-A98E-CB4A-9E32-A2C503403C0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B4F93-8384-60D4-7EAE-4104F285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28AB5-C729-73C5-FEBA-8962789AA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A4C8-76FA-4449-86A5-9C23CCD3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1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20ED0-B4AF-7B7D-73F5-99781EC8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9F68-FCBF-BE8E-561C-55A089FF5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438F4-448A-EBF2-500C-3F79BA86B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55FF6-D188-3E97-C6E6-7003285A9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2BCB-A98E-CB4A-9E32-A2C503403C0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48232-3A9E-840B-B715-3BE5729F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4CF27-ABEF-0CC9-CFAD-5D2D41F09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A4C8-76FA-4449-86A5-9C23CCD3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3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A302A-5A5C-A5F4-3F3C-3B7B755C5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8E186-4709-FB6E-F189-5C45F5A5F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5C0F7-1368-4A42-22FA-6221FF8B2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49FE6A-9289-A236-0753-BEB7F1C7E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838A06-9D24-030A-F4B7-CF50DA8FD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D7FB8-0598-135B-01F2-43B7D1047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2BCB-A98E-CB4A-9E32-A2C503403C0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1228B6-0EEF-FD6B-3870-04207E9F7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95DA27-9FAD-5F96-0D16-07E71D46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A4C8-76FA-4449-86A5-9C23CCD3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3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E288-4ACF-C40F-F2E7-B327E32C4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4940A-767E-989F-567E-75F82F2D8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2BCB-A98E-CB4A-9E32-A2C503403C0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69655-5DB2-93D2-3113-CE6FA35FB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3F922-3000-0762-12E4-A59BEA25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A4C8-76FA-4449-86A5-9C23CCD3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3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DABB10-2AE1-07E4-D7F9-622266751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2BCB-A98E-CB4A-9E32-A2C503403C0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9395D9-67F4-248A-F07C-AB02FE08F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1CFFE-331A-A5CB-B7CC-A7F536211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A4C8-76FA-4449-86A5-9C23CCD3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58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99703-7C15-4530-9CF5-B2F548836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DC849-C6B7-2404-2119-3AF718F4F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71B32-2036-F5C1-AC31-976DBEC23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F70EA-7C3F-7C6D-B6DB-C1BDE981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2BCB-A98E-CB4A-9E32-A2C503403C0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B620D-A50E-F6D3-B3D9-DF7818859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81151-3F77-D083-E3C7-C1269A09C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A4C8-76FA-4449-86A5-9C23CCD3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3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60D4-BC59-B945-AF3E-B153F2EDB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2A8161-5A67-8DAF-4E02-3D2C2D29D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5E3FB-79A4-4C8C-C217-CA6D11467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2232F-E701-814F-F376-CC7B4BAAE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2BCB-A98E-CB4A-9E32-A2C503403C0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88DFC-8E8A-44A0-15E0-06A3A8621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0FF5A-8891-D1F5-4E3F-ABE8F850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A4C8-76FA-4449-86A5-9C23CCD3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3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02F9C5-E4AB-6F4E-0111-D7425599B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A9AE3-44EC-E0CA-7CA9-47F57CF12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8044B-32FE-2258-E685-F24779BE4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82BCB-A98E-CB4A-9E32-A2C503403C0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C72F5-6D0C-270D-B71C-B360A75CD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961D8-3267-FE25-B886-2682C3AF1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EA4C8-76FA-4449-86A5-9C23CCD3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6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1E226C3-A6B0-3CAC-C4E1-ADDF10046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250"/>
            <a:ext cx="3916008" cy="2813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840EB7-2F2C-06A0-EE03-3EEABA72EEAF}"/>
              </a:ext>
            </a:extLst>
          </p:cNvPr>
          <p:cNvSpPr txBox="1"/>
          <p:nvPr/>
        </p:nvSpPr>
        <p:spPr>
          <a:xfrm>
            <a:off x="375781" y="250521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687D40-EB02-19DE-8640-B6A974E6EBBC}"/>
              </a:ext>
            </a:extLst>
          </p:cNvPr>
          <p:cNvSpPr txBox="1"/>
          <p:nvPr/>
        </p:nvSpPr>
        <p:spPr>
          <a:xfrm>
            <a:off x="11139814" y="250521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7D2FF9-F531-F66E-DDF5-1563F07C49A0}"/>
              </a:ext>
            </a:extLst>
          </p:cNvPr>
          <p:cNvSpPr txBox="1"/>
          <p:nvPr/>
        </p:nvSpPr>
        <p:spPr>
          <a:xfrm>
            <a:off x="5653122" y="250521"/>
            <a:ext cx="88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PACIFIC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78C4E4-0387-5B58-D80B-B462510BA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175" y="2381250"/>
            <a:ext cx="3885652" cy="2813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235F88-2195-DC94-74BB-D21C39F07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994" y="2381250"/>
            <a:ext cx="3885652" cy="281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F8510F-6043-4952-CC4C-4291D3BD7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2286" y="1277719"/>
            <a:ext cx="4864100" cy="353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2D9767-C028-3277-858C-1B24D8BE1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541039" y="1233269"/>
            <a:ext cx="4953000" cy="353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C9A9E5-5E47-7253-1527-F6C5DA47A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190300" y="1233269"/>
            <a:ext cx="4864100" cy="35306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94CDA4-8917-FEA2-05C1-57D788EE48DE}"/>
              </a:ext>
            </a:extLst>
          </p:cNvPr>
          <p:cNvCxnSpPr>
            <a:cxnSpLocks/>
          </p:cNvCxnSpPr>
          <p:nvPr/>
        </p:nvCxnSpPr>
        <p:spPr>
          <a:xfrm>
            <a:off x="2931090" y="1152395"/>
            <a:ext cx="0" cy="4278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4FF374-9630-518D-EB69-A22336668B35}"/>
              </a:ext>
            </a:extLst>
          </p:cNvPr>
          <p:cNvCxnSpPr/>
          <p:nvPr/>
        </p:nvCxnSpPr>
        <p:spPr>
          <a:xfrm>
            <a:off x="7230947" y="1119739"/>
            <a:ext cx="0" cy="4278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FC0900-C390-146E-9A8C-0E0F3EC5355B}"/>
              </a:ext>
            </a:extLst>
          </p:cNvPr>
          <p:cNvCxnSpPr/>
          <p:nvPr/>
        </p:nvCxnSpPr>
        <p:spPr>
          <a:xfrm>
            <a:off x="9672032" y="1119739"/>
            <a:ext cx="0" cy="4278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49E9677-0A65-9E08-2135-3AC9AE5E1DFC}"/>
              </a:ext>
            </a:extLst>
          </p:cNvPr>
          <p:cNvSpPr txBox="1"/>
          <p:nvPr/>
        </p:nvSpPr>
        <p:spPr>
          <a:xfrm>
            <a:off x="375781" y="250521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South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956472-9594-B1A4-37F3-5FE613E02823}"/>
              </a:ext>
            </a:extLst>
          </p:cNvPr>
          <p:cNvSpPr txBox="1"/>
          <p:nvPr/>
        </p:nvSpPr>
        <p:spPr>
          <a:xfrm>
            <a:off x="11139814" y="250521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North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062D81-C7B3-BB86-C03C-B8FCE6D0D6AB}"/>
              </a:ext>
            </a:extLst>
          </p:cNvPr>
          <p:cNvSpPr txBox="1"/>
          <p:nvPr/>
        </p:nvSpPr>
        <p:spPr>
          <a:xfrm>
            <a:off x="5653122" y="250521"/>
            <a:ext cx="88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PACIFIC</a:t>
            </a:r>
          </a:p>
        </p:txBody>
      </p:sp>
    </p:spTree>
    <p:extLst>
      <p:ext uri="{BB962C8B-B14F-4D97-AF65-F5344CB8AC3E}">
        <p14:creationId xmlns:p14="http://schemas.microsoft.com/office/powerpoint/2010/main" val="4227824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6E4FC6-5C8D-2BA1-CC4B-AC2AE0A48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74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14BCFA-C0C9-CED7-D8AC-98F0E8520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3554" y="-1"/>
            <a:ext cx="4641464" cy="6858000"/>
          </a:xfr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E408229-74BB-99C1-C560-71EBB58B4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82" y="1014411"/>
            <a:ext cx="4798018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91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6</Words>
  <Application>Microsoft Macintosh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Taimoor Sohail</dc:creator>
  <cp:lastModifiedBy>Taimoor Sohail</cp:lastModifiedBy>
  <cp:revision>1</cp:revision>
  <dcterms:created xsi:type="dcterms:W3CDTF">2022-06-15T06:07:38Z</dcterms:created>
  <dcterms:modified xsi:type="dcterms:W3CDTF">2022-06-16T00:18:03Z</dcterms:modified>
</cp:coreProperties>
</file>