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ACB39-98E0-4BEC-AC88-26C66BAD96E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9EB04C-BEDE-44E4-9816-E45B258AAFE3}">
      <dgm:prSet phldrT="[Text]"/>
      <dgm:spPr/>
      <dgm:t>
        <a:bodyPr/>
        <a:lstStyle/>
        <a:p>
          <a:r>
            <a:rPr lang="cs-CZ" dirty="0" smtClean="0"/>
            <a:t>Stavba musí umožňovat bezpečné plavání osob ve stojaté vodě</a:t>
          </a:r>
          <a:endParaRPr lang="en-US" dirty="0"/>
        </a:p>
      </dgm:t>
    </dgm:pt>
    <dgm:pt modelId="{DE8651A3-92D4-45CF-ABBA-6EE3169DF3E3}" type="parTrans" cxnId="{559B72B0-3522-4E32-AE00-FFABB1A08B29}">
      <dgm:prSet/>
      <dgm:spPr/>
      <dgm:t>
        <a:bodyPr/>
        <a:lstStyle/>
        <a:p>
          <a:endParaRPr lang="en-US"/>
        </a:p>
      </dgm:t>
    </dgm:pt>
    <dgm:pt modelId="{2DE2B957-87AF-446A-BA52-9B85BC1B87D9}" type="sibTrans" cxnId="{559B72B0-3522-4E32-AE00-FFABB1A08B29}">
      <dgm:prSet/>
      <dgm:spPr/>
      <dgm:t>
        <a:bodyPr/>
        <a:lstStyle/>
        <a:p>
          <a:endParaRPr lang="en-US"/>
        </a:p>
      </dgm:t>
    </dgm:pt>
    <dgm:pt modelId="{2A50780E-EB4A-43F7-B878-2A2D4B082646}">
      <dgm:prSet phldrT="[Text]"/>
      <dgm:spPr/>
      <dgm:t>
        <a:bodyPr/>
        <a:lstStyle/>
        <a:p>
          <a:r>
            <a:rPr lang="cs-CZ" dirty="0" smtClean="0"/>
            <a:t>Stavba musí umožnit </a:t>
          </a:r>
          <a:r>
            <a:rPr lang="cs-CZ" b="1" dirty="0" smtClean="0"/>
            <a:t>trvale zadržovat vodu</a:t>
          </a:r>
          <a:r>
            <a:rPr lang="cs-CZ" dirty="0" smtClean="0"/>
            <a:t/>
          </a:r>
          <a:br>
            <a:rPr lang="cs-CZ" dirty="0" smtClean="0"/>
          </a:br>
          <a:r>
            <a:rPr lang="cs-CZ" dirty="0" smtClean="0"/>
            <a:t>na omezeném místě</a:t>
          </a:r>
          <a:endParaRPr lang="en-US" dirty="0"/>
        </a:p>
      </dgm:t>
    </dgm:pt>
    <dgm:pt modelId="{87C97D15-5107-4643-BB88-32DB7BCDB061}" type="parTrans" cxnId="{1A10E698-2713-4585-90FC-000F00E22E17}">
      <dgm:prSet/>
      <dgm:spPr/>
      <dgm:t>
        <a:bodyPr/>
        <a:lstStyle/>
        <a:p>
          <a:endParaRPr lang="en-US"/>
        </a:p>
      </dgm:t>
    </dgm:pt>
    <dgm:pt modelId="{1EB9D04B-C200-43D2-9C3A-698E26B4F2E5}" type="sibTrans" cxnId="{1A10E698-2713-4585-90FC-000F00E22E17}">
      <dgm:prSet/>
      <dgm:spPr/>
      <dgm:t>
        <a:bodyPr/>
        <a:lstStyle/>
        <a:p>
          <a:endParaRPr lang="en-US"/>
        </a:p>
      </dgm:t>
    </dgm:pt>
    <dgm:pt modelId="{880D4699-BA9C-4A86-9588-C5FD21A4F3C4}">
      <dgm:prSet phldrT="[Text]"/>
      <dgm:spPr/>
      <dgm:t>
        <a:bodyPr/>
        <a:lstStyle/>
        <a:p>
          <a:r>
            <a:rPr lang="cs-CZ" b="1" dirty="0" smtClean="0"/>
            <a:t>Hloubka dna pod hladinou </a:t>
          </a:r>
          <a:br>
            <a:rPr lang="cs-CZ" b="1" dirty="0" smtClean="0"/>
          </a:br>
          <a:r>
            <a:rPr lang="cs-CZ" dirty="0" smtClean="0"/>
            <a:t>musí být 125 cm nebo větší</a:t>
          </a:r>
          <a:endParaRPr lang="en-US" dirty="0"/>
        </a:p>
      </dgm:t>
    </dgm:pt>
    <dgm:pt modelId="{8DB40E7C-A4EA-43B6-9C65-86923E6A7739}" type="parTrans" cxnId="{923DD89D-2B14-4498-9DA4-B4DB2FEEF23E}">
      <dgm:prSet/>
      <dgm:spPr/>
      <dgm:t>
        <a:bodyPr/>
        <a:lstStyle/>
        <a:p>
          <a:endParaRPr lang="en-US"/>
        </a:p>
      </dgm:t>
    </dgm:pt>
    <dgm:pt modelId="{867791A2-EEBC-4DF5-8F51-7B4863EF6C82}" type="sibTrans" cxnId="{923DD89D-2B14-4498-9DA4-B4DB2FEEF23E}">
      <dgm:prSet/>
      <dgm:spPr/>
      <dgm:t>
        <a:bodyPr/>
        <a:lstStyle/>
        <a:p>
          <a:endParaRPr lang="en-US"/>
        </a:p>
      </dgm:t>
    </dgm:pt>
    <dgm:pt modelId="{352D5E39-DD5F-4813-9EE4-2D664E4C56ED}">
      <dgm:prSet phldrT="[Text]"/>
      <dgm:spPr/>
      <dgm:t>
        <a:bodyPr/>
        <a:lstStyle/>
        <a:p>
          <a:r>
            <a:rPr lang="cs-CZ" b="1" dirty="0" smtClean="0"/>
            <a:t>Rychlost proudění vody </a:t>
          </a:r>
        </a:p>
        <a:p>
          <a:r>
            <a:rPr lang="cs-CZ" dirty="0" smtClean="0"/>
            <a:t>nesmí na profilu 0,25 m2 překročit rychlost 0,5 m/s</a:t>
          </a:r>
          <a:endParaRPr lang="en-US" dirty="0"/>
        </a:p>
      </dgm:t>
    </dgm:pt>
    <dgm:pt modelId="{18EEC440-22C2-4E90-9BBF-AF26E90FF82D}" type="parTrans" cxnId="{E543FCE5-6C4D-4260-9B75-6AD4D09531CA}">
      <dgm:prSet/>
      <dgm:spPr/>
      <dgm:t>
        <a:bodyPr/>
        <a:lstStyle/>
        <a:p>
          <a:endParaRPr lang="en-US"/>
        </a:p>
      </dgm:t>
    </dgm:pt>
    <dgm:pt modelId="{55D9707F-98E0-4A79-8576-6EC7D0DA7BB0}" type="sibTrans" cxnId="{E543FCE5-6C4D-4260-9B75-6AD4D09531CA}">
      <dgm:prSet/>
      <dgm:spPr/>
      <dgm:t>
        <a:bodyPr/>
        <a:lstStyle/>
        <a:p>
          <a:endParaRPr lang="en-US"/>
        </a:p>
      </dgm:t>
    </dgm:pt>
    <dgm:pt modelId="{8A935782-6246-4E4C-A624-A3BEA64213FD}">
      <dgm:prSet phldrT="[Text]"/>
      <dgm:spPr/>
      <dgm:t>
        <a:bodyPr/>
        <a:lstStyle/>
        <a:p>
          <a:r>
            <a:rPr lang="cs-CZ" b="1" dirty="0" smtClean="0"/>
            <a:t>Teplota vody </a:t>
          </a:r>
        </a:p>
        <a:p>
          <a:r>
            <a:rPr lang="cs-CZ" dirty="0" smtClean="0"/>
            <a:t>musí být </a:t>
          </a:r>
          <a:r>
            <a:rPr lang="cs-CZ" dirty="0" smtClean="0"/>
            <a:t>2</a:t>
          </a:r>
          <a:r>
            <a:rPr lang="en-US" dirty="0" smtClean="0"/>
            <a:t>6</a:t>
          </a:r>
          <a:r>
            <a:rPr lang="cs-CZ" dirty="0" smtClean="0"/>
            <a:t>,0 </a:t>
          </a:r>
          <a:r>
            <a:rPr lang="cs-CZ" dirty="0" smtClean="0"/>
            <a:t>+/- </a:t>
          </a:r>
          <a:r>
            <a:rPr lang="en-US" dirty="0" smtClean="0"/>
            <a:t>1</a:t>
          </a:r>
          <a:r>
            <a:rPr lang="cs-CZ" dirty="0" smtClean="0"/>
            <a:t>,</a:t>
          </a:r>
          <a:r>
            <a:rPr lang="en-US" dirty="0" smtClean="0"/>
            <a:t>0</a:t>
          </a:r>
          <a:r>
            <a:rPr lang="cs-CZ" dirty="0" smtClean="0"/>
            <a:t> </a:t>
          </a:r>
          <a:r>
            <a:rPr lang="cs-CZ" dirty="0" smtClean="0"/>
            <a:t>stC</a:t>
          </a:r>
          <a:endParaRPr lang="en-US" dirty="0"/>
        </a:p>
      </dgm:t>
    </dgm:pt>
    <dgm:pt modelId="{294C66D5-5BE3-4DB0-9EF7-A6C42256157D}" type="parTrans" cxnId="{3C5E24C1-AF6F-4E99-9D98-0A40ED81EB2C}">
      <dgm:prSet/>
      <dgm:spPr/>
      <dgm:t>
        <a:bodyPr/>
        <a:lstStyle/>
        <a:p>
          <a:endParaRPr lang="en-US"/>
        </a:p>
      </dgm:t>
    </dgm:pt>
    <dgm:pt modelId="{9F08187B-C2FB-45AF-8978-766D39174519}" type="sibTrans" cxnId="{3C5E24C1-AF6F-4E99-9D98-0A40ED81EB2C}">
      <dgm:prSet/>
      <dgm:spPr/>
      <dgm:t>
        <a:bodyPr/>
        <a:lstStyle/>
        <a:p>
          <a:endParaRPr lang="en-US"/>
        </a:p>
      </dgm:t>
    </dgm:pt>
    <dgm:pt modelId="{A2E0DDD1-785D-442A-BE40-FBB654F13FAF}">
      <dgm:prSet phldrT="[Text]"/>
      <dgm:spPr/>
      <dgm:t>
        <a:bodyPr/>
        <a:lstStyle/>
        <a:p>
          <a:r>
            <a:rPr lang="cs-CZ" b="1" dirty="0" smtClean="0"/>
            <a:t>Chemické </a:t>
          </a:r>
          <a:r>
            <a:rPr lang="cs-CZ" b="1" dirty="0" smtClean="0"/>
            <a:t>ukazatele vody </a:t>
          </a:r>
          <a:r>
            <a:rPr lang="cs-CZ" b="1" dirty="0" smtClean="0"/>
            <a:t/>
          </a:r>
          <a:br>
            <a:rPr lang="cs-CZ" b="1" dirty="0" smtClean="0"/>
          </a:br>
          <a:r>
            <a:rPr lang="cs-CZ" dirty="0" smtClean="0"/>
            <a:t>musí odpovídat vyhlášce </a:t>
          </a:r>
          <a:r>
            <a:rPr lang="en-US" dirty="0" smtClean="0"/>
            <a:t>č. 238/2011 Sb.</a:t>
          </a:r>
          <a:r>
            <a:rPr lang="cs-CZ" dirty="0" smtClean="0"/>
            <a:t> v platném znění</a:t>
          </a:r>
          <a:endParaRPr lang="en-US" dirty="0"/>
        </a:p>
      </dgm:t>
    </dgm:pt>
    <dgm:pt modelId="{75B097DC-CBB7-41A5-B5C3-4C9DA87636BF}" type="parTrans" cxnId="{3DCC3007-BDF8-4590-9BCC-4B16035FDB0C}">
      <dgm:prSet/>
      <dgm:spPr/>
      <dgm:t>
        <a:bodyPr/>
        <a:lstStyle/>
        <a:p>
          <a:endParaRPr lang="en-US"/>
        </a:p>
      </dgm:t>
    </dgm:pt>
    <dgm:pt modelId="{1E435E56-D2CC-44E4-BCD4-0F8CF936B8CA}" type="sibTrans" cxnId="{3DCC3007-BDF8-4590-9BCC-4B16035FDB0C}">
      <dgm:prSet/>
      <dgm:spPr/>
      <dgm:t>
        <a:bodyPr/>
        <a:lstStyle/>
        <a:p>
          <a:endParaRPr lang="en-US"/>
        </a:p>
      </dgm:t>
    </dgm:pt>
    <dgm:pt modelId="{730671D7-E99D-4DE2-A1E1-C589C997A47F}">
      <dgm:prSet phldrT="[Text]"/>
      <dgm:spPr/>
      <dgm:t>
        <a:bodyPr/>
        <a:lstStyle/>
        <a:p>
          <a:r>
            <a:rPr lang="en-US" b="1" dirty="0" err="1" smtClean="0"/>
            <a:t>Mikrobiologick</a:t>
          </a:r>
          <a:r>
            <a:rPr lang="cs-CZ" b="1" dirty="0" smtClean="0"/>
            <a:t>é ukazatele vody</a:t>
          </a:r>
          <a:br>
            <a:rPr lang="cs-CZ" b="1" dirty="0" smtClean="0"/>
          </a:br>
          <a:r>
            <a:rPr lang="cs-CZ" dirty="0" smtClean="0"/>
            <a:t>musí odpovídat vyhlášce č.  238/2011 Sb. v platném znění</a:t>
          </a:r>
          <a:endParaRPr lang="en-US" dirty="0"/>
        </a:p>
      </dgm:t>
    </dgm:pt>
    <dgm:pt modelId="{CACFC728-0619-40D9-8F3A-FAEBB24BCC18}" type="parTrans" cxnId="{E6237A88-299E-42F5-8F44-2933425F0FE4}">
      <dgm:prSet/>
      <dgm:spPr/>
      <dgm:t>
        <a:bodyPr/>
        <a:lstStyle/>
        <a:p>
          <a:endParaRPr lang="en-US"/>
        </a:p>
      </dgm:t>
    </dgm:pt>
    <dgm:pt modelId="{298A184E-FBF9-4D24-AFD8-058AE8E854FA}" type="sibTrans" cxnId="{E6237A88-299E-42F5-8F44-2933425F0FE4}">
      <dgm:prSet/>
      <dgm:spPr/>
      <dgm:t>
        <a:bodyPr/>
        <a:lstStyle/>
        <a:p>
          <a:endParaRPr lang="en-US"/>
        </a:p>
      </dgm:t>
    </dgm:pt>
    <dgm:pt modelId="{28C8ECAE-432D-494C-832A-D7B747EAF7F7}" type="pres">
      <dgm:prSet presAssocID="{512ACB39-98E0-4BEC-AC88-26C66BAD96E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3F9012-B68C-4E6B-928E-A4BDC9590212}" type="pres">
      <dgm:prSet presAssocID="{149EB04C-BEDE-44E4-9816-E45B258AAFE3}" presName="root" presStyleCnt="0"/>
      <dgm:spPr/>
    </dgm:pt>
    <dgm:pt modelId="{5C7192B4-C64A-4B8D-A9FD-66FC1AD8790A}" type="pres">
      <dgm:prSet presAssocID="{149EB04C-BEDE-44E4-9816-E45B258AAFE3}" presName="rootComposite" presStyleCnt="0"/>
      <dgm:spPr/>
    </dgm:pt>
    <dgm:pt modelId="{250CFDED-9034-46AD-8E10-0460F5A95452}" type="pres">
      <dgm:prSet presAssocID="{149EB04C-BEDE-44E4-9816-E45B258AAFE3}" presName="rootText" presStyleLbl="node1" presStyleIdx="0" presStyleCnt="1" custScaleX="617532"/>
      <dgm:spPr/>
      <dgm:t>
        <a:bodyPr/>
        <a:lstStyle/>
        <a:p>
          <a:endParaRPr lang="en-US"/>
        </a:p>
      </dgm:t>
    </dgm:pt>
    <dgm:pt modelId="{2CDBA50B-5341-4F7F-8CFE-2CECEEBD3C6D}" type="pres">
      <dgm:prSet presAssocID="{149EB04C-BEDE-44E4-9816-E45B258AAFE3}" presName="rootConnector" presStyleLbl="node1" presStyleIdx="0" presStyleCnt="1"/>
      <dgm:spPr/>
      <dgm:t>
        <a:bodyPr/>
        <a:lstStyle/>
        <a:p>
          <a:endParaRPr lang="en-US"/>
        </a:p>
      </dgm:t>
    </dgm:pt>
    <dgm:pt modelId="{87AF812E-FA28-4A6E-899D-1D9183FD6331}" type="pres">
      <dgm:prSet presAssocID="{149EB04C-BEDE-44E4-9816-E45B258AAFE3}" presName="childShape" presStyleCnt="0"/>
      <dgm:spPr/>
    </dgm:pt>
    <dgm:pt modelId="{5D776447-B3C4-4129-A9D2-C07AC7D14285}" type="pres">
      <dgm:prSet presAssocID="{87C97D15-5107-4643-BB88-32DB7BCDB061}" presName="Name13" presStyleLbl="parChTrans1D2" presStyleIdx="0" presStyleCnt="6"/>
      <dgm:spPr/>
      <dgm:t>
        <a:bodyPr/>
        <a:lstStyle/>
        <a:p>
          <a:endParaRPr lang="en-US"/>
        </a:p>
      </dgm:t>
    </dgm:pt>
    <dgm:pt modelId="{BBCA3342-4E73-46F0-B8CE-C3AA5A06837C}" type="pres">
      <dgm:prSet presAssocID="{2A50780E-EB4A-43F7-B878-2A2D4B082646}" presName="childText" presStyleLbl="bgAcc1" presStyleIdx="0" presStyleCnt="6" custScaleX="494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8C1C3-D1EE-4E3C-B42D-8F972EAE4AF6}" type="pres">
      <dgm:prSet presAssocID="{8DB40E7C-A4EA-43B6-9C65-86923E6A7739}" presName="Name13" presStyleLbl="parChTrans1D2" presStyleIdx="1" presStyleCnt="6"/>
      <dgm:spPr/>
      <dgm:t>
        <a:bodyPr/>
        <a:lstStyle/>
        <a:p>
          <a:endParaRPr lang="en-US"/>
        </a:p>
      </dgm:t>
    </dgm:pt>
    <dgm:pt modelId="{3E3B93F8-4E1C-40CE-866C-D1DC5EB59473}" type="pres">
      <dgm:prSet presAssocID="{880D4699-BA9C-4A86-9588-C5FD21A4F3C4}" presName="childText" presStyleLbl="bgAcc1" presStyleIdx="1" presStyleCnt="6" custScaleX="492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2A36F3-DA1D-4B0B-AD11-DB30C5DC51DD}" type="pres">
      <dgm:prSet presAssocID="{18EEC440-22C2-4E90-9BBF-AF26E90FF82D}" presName="Name13" presStyleLbl="parChTrans1D2" presStyleIdx="2" presStyleCnt="6"/>
      <dgm:spPr/>
      <dgm:t>
        <a:bodyPr/>
        <a:lstStyle/>
        <a:p>
          <a:endParaRPr lang="en-US"/>
        </a:p>
      </dgm:t>
    </dgm:pt>
    <dgm:pt modelId="{51346DB6-1013-495A-BC70-66521DB82C70}" type="pres">
      <dgm:prSet presAssocID="{352D5E39-DD5F-4813-9EE4-2D664E4C56ED}" presName="childText" presStyleLbl="bgAcc1" presStyleIdx="2" presStyleCnt="6" custScaleX="4920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72969-9999-473B-BDBA-5B9C96F54509}" type="pres">
      <dgm:prSet presAssocID="{294C66D5-5BE3-4DB0-9EF7-A6C42256157D}" presName="Name13" presStyleLbl="parChTrans1D2" presStyleIdx="3" presStyleCnt="6"/>
      <dgm:spPr/>
      <dgm:t>
        <a:bodyPr/>
        <a:lstStyle/>
        <a:p>
          <a:endParaRPr lang="en-US"/>
        </a:p>
      </dgm:t>
    </dgm:pt>
    <dgm:pt modelId="{AB569B41-6E1F-4DBE-A059-D8D84D980C77}" type="pres">
      <dgm:prSet presAssocID="{8A935782-6246-4E4C-A624-A3BEA64213FD}" presName="childText" presStyleLbl="bgAcc1" presStyleIdx="3" presStyleCnt="6" custScaleX="491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36E57-8011-4949-A96B-DC79F1299FFC}" type="pres">
      <dgm:prSet presAssocID="{75B097DC-CBB7-41A5-B5C3-4C9DA87636B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20F80BC4-5FA6-4880-88B6-67DC7A84193D}" type="pres">
      <dgm:prSet presAssocID="{A2E0DDD1-785D-442A-BE40-FBB654F13FAF}" presName="childText" presStyleLbl="bgAcc1" presStyleIdx="4" presStyleCnt="6" custScaleX="4878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EAAB26-790B-4376-9AD1-777626830F8C}" type="pres">
      <dgm:prSet presAssocID="{CACFC728-0619-40D9-8F3A-FAEBB24BCC18}" presName="Name13" presStyleLbl="parChTrans1D2" presStyleIdx="5" presStyleCnt="6"/>
      <dgm:spPr/>
    </dgm:pt>
    <dgm:pt modelId="{A969986D-478A-4637-B80D-7EAEAD9702D3}" type="pres">
      <dgm:prSet presAssocID="{730671D7-E99D-4DE2-A1E1-C589C997A47F}" presName="childText" presStyleLbl="bgAcc1" presStyleIdx="5" presStyleCnt="6" custScaleX="489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98CC8F-48D2-46F2-B2AB-9C90DFCEECA1}" type="presOf" srcId="{CACFC728-0619-40D9-8F3A-FAEBB24BCC18}" destId="{1BEAAB26-790B-4376-9AD1-777626830F8C}" srcOrd="0" destOrd="0" presId="urn:microsoft.com/office/officeart/2005/8/layout/hierarchy3"/>
    <dgm:cxn modelId="{FE85B211-CFF9-4A35-8EA1-F2FFFDE1AC5A}" type="presOf" srcId="{730671D7-E99D-4DE2-A1E1-C589C997A47F}" destId="{A969986D-478A-4637-B80D-7EAEAD9702D3}" srcOrd="0" destOrd="0" presId="urn:microsoft.com/office/officeart/2005/8/layout/hierarchy3"/>
    <dgm:cxn modelId="{E6237A88-299E-42F5-8F44-2933425F0FE4}" srcId="{149EB04C-BEDE-44E4-9816-E45B258AAFE3}" destId="{730671D7-E99D-4DE2-A1E1-C589C997A47F}" srcOrd="5" destOrd="0" parTransId="{CACFC728-0619-40D9-8F3A-FAEBB24BCC18}" sibTransId="{298A184E-FBF9-4D24-AFD8-058AE8E854FA}"/>
    <dgm:cxn modelId="{EC835A19-307B-4670-84E4-EE02300F6C7C}" type="presOf" srcId="{2A50780E-EB4A-43F7-B878-2A2D4B082646}" destId="{BBCA3342-4E73-46F0-B8CE-C3AA5A06837C}" srcOrd="0" destOrd="0" presId="urn:microsoft.com/office/officeart/2005/8/layout/hierarchy3"/>
    <dgm:cxn modelId="{F0D2CB16-DB7A-4003-9DAD-B43D8D32435D}" type="presOf" srcId="{18EEC440-22C2-4E90-9BBF-AF26E90FF82D}" destId="{6C2A36F3-DA1D-4B0B-AD11-DB30C5DC51DD}" srcOrd="0" destOrd="0" presId="urn:microsoft.com/office/officeart/2005/8/layout/hierarchy3"/>
    <dgm:cxn modelId="{7455708F-98AF-4AE1-9482-94C245045B3E}" type="presOf" srcId="{294C66D5-5BE3-4DB0-9EF7-A6C42256157D}" destId="{7EA72969-9999-473B-BDBA-5B9C96F54509}" srcOrd="0" destOrd="0" presId="urn:microsoft.com/office/officeart/2005/8/layout/hierarchy3"/>
    <dgm:cxn modelId="{58E23697-9BB1-4443-BCB8-FCAA770C164F}" type="presOf" srcId="{87C97D15-5107-4643-BB88-32DB7BCDB061}" destId="{5D776447-B3C4-4129-A9D2-C07AC7D14285}" srcOrd="0" destOrd="0" presId="urn:microsoft.com/office/officeart/2005/8/layout/hierarchy3"/>
    <dgm:cxn modelId="{1A10E698-2713-4585-90FC-000F00E22E17}" srcId="{149EB04C-BEDE-44E4-9816-E45B258AAFE3}" destId="{2A50780E-EB4A-43F7-B878-2A2D4B082646}" srcOrd="0" destOrd="0" parTransId="{87C97D15-5107-4643-BB88-32DB7BCDB061}" sibTransId="{1EB9D04B-C200-43D2-9C3A-698E26B4F2E5}"/>
    <dgm:cxn modelId="{BB73BF0A-35AD-4E9A-A868-6928640642CC}" type="presOf" srcId="{A2E0DDD1-785D-442A-BE40-FBB654F13FAF}" destId="{20F80BC4-5FA6-4880-88B6-67DC7A84193D}" srcOrd="0" destOrd="0" presId="urn:microsoft.com/office/officeart/2005/8/layout/hierarchy3"/>
    <dgm:cxn modelId="{EE43FB0C-A3D6-4372-AE71-66000591DD76}" type="presOf" srcId="{75B097DC-CBB7-41A5-B5C3-4C9DA87636BF}" destId="{13736E57-8011-4949-A96B-DC79F1299FFC}" srcOrd="0" destOrd="0" presId="urn:microsoft.com/office/officeart/2005/8/layout/hierarchy3"/>
    <dgm:cxn modelId="{559B72B0-3522-4E32-AE00-FFABB1A08B29}" srcId="{512ACB39-98E0-4BEC-AC88-26C66BAD96E8}" destId="{149EB04C-BEDE-44E4-9816-E45B258AAFE3}" srcOrd="0" destOrd="0" parTransId="{DE8651A3-92D4-45CF-ABBA-6EE3169DF3E3}" sibTransId="{2DE2B957-87AF-446A-BA52-9B85BC1B87D9}"/>
    <dgm:cxn modelId="{3C5E24C1-AF6F-4E99-9D98-0A40ED81EB2C}" srcId="{149EB04C-BEDE-44E4-9816-E45B258AAFE3}" destId="{8A935782-6246-4E4C-A624-A3BEA64213FD}" srcOrd="3" destOrd="0" parTransId="{294C66D5-5BE3-4DB0-9EF7-A6C42256157D}" sibTransId="{9F08187B-C2FB-45AF-8978-766D39174519}"/>
    <dgm:cxn modelId="{D80E8AD0-1CD3-4231-AB5C-2E86A4FFBFA6}" type="presOf" srcId="{352D5E39-DD5F-4813-9EE4-2D664E4C56ED}" destId="{51346DB6-1013-495A-BC70-66521DB82C70}" srcOrd="0" destOrd="0" presId="urn:microsoft.com/office/officeart/2005/8/layout/hierarchy3"/>
    <dgm:cxn modelId="{3DCC3007-BDF8-4590-9BCC-4B16035FDB0C}" srcId="{149EB04C-BEDE-44E4-9816-E45B258AAFE3}" destId="{A2E0DDD1-785D-442A-BE40-FBB654F13FAF}" srcOrd="4" destOrd="0" parTransId="{75B097DC-CBB7-41A5-B5C3-4C9DA87636BF}" sibTransId="{1E435E56-D2CC-44E4-BCD4-0F8CF936B8CA}"/>
    <dgm:cxn modelId="{D0AC8D4D-11E9-4F84-8803-7772B0A284E4}" type="presOf" srcId="{880D4699-BA9C-4A86-9588-C5FD21A4F3C4}" destId="{3E3B93F8-4E1C-40CE-866C-D1DC5EB59473}" srcOrd="0" destOrd="0" presId="urn:microsoft.com/office/officeart/2005/8/layout/hierarchy3"/>
    <dgm:cxn modelId="{E543FCE5-6C4D-4260-9B75-6AD4D09531CA}" srcId="{149EB04C-BEDE-44E4-9816-E45B258AAFE3}" destId="{352D5E39-DD5F-4813-9EE4-2D664E4C56ED}" srcOrd="2" destOrd="0" parTransId="{18EEC440-22C2-4E90-9BBF-AF26E90FF82D}" sibTransId="{55D9707F-98E0-4A79-8576-6EC7D0DA7BB0}"/>
    <dgm:cxn modelId="{E24BA622-4A08-481E-BADC-93F11FA0B628}" type="presOf" srcId="{8A935782-6246-4E4C-A624-A3BEA64213FD}" destId="{AB569B41-6E1F-4DBE-A059-D8D84D980C77}" srcOrd="0" destOrd="0" presId="urn:microsoft.com/office/officeart/2005/8/layout/hierarchy3"/>
    <dgm:cxn modelId="{923DD89D-2B14-4498-9DA4-B4DB2FEEF23E}" srcId="{149EB04C-BEDE-44E4-9816-E45B258AAFE3}" destId="{880D4699-BA9C-4A86-9588-C5FD21A4F3C4}" srcOrd="1" destOrd="0" parTransId="{8DB40E7C-A4EA-43B6-9C65-86923E6A7739}" sibTransId="{867791A2-EEBC-4DF5-8F51-7B4863EF6C82}"/>
    <dgm:cxn modelId="{F73BA693-AB79-4E5F-BEF6-1D666F7C41CF}" type="presOf" srcId="{149EB04C-BEDE-44E4-9816-E45B258AAFE3}" destId="{2CDBA50B-5341-4F7F-8CFE-2CECEEBD3C6D}" srcOrd="1" destOrd="0" presId="urn:microsoft.com/office/officeart/2005/8/layout/hierarchy3"/>
    <dgm:cxn modelId="{8917C4EB-1D9E-4982-B181-7AC9703FE9F0}" type="presOf" srcId="{512ACB39-98E0-4BEC-AC88-26C66BAD96E8}" destId="{28C8ECAE-432D-494C-832A-D7B747EAF7F7}" srcOrd="0" destOrd="0" presId="urn:microsoft.com/office/officeart/2005/8/layout/hierarchy3"/>
    <dgm:cxn modelId="{FF567F94-C458-4C59-B676-22B83C45AB3D}" type="presOf" srcId="{8DB40E7C-A4EA-43B6-9C65-86923E6A7739}" destId="{5C18C1C3-D1EE-4E3C-B42D-8F972EAE4AF6}" srcOrd="0" destOrd="0" presId="urn:microsoft.com/office/officeart/2005/8/layout/hierarchy3"/>
    <dgm:cxn modelId="{B7679B11-E815-4D8C-9E66-82306A3BD91A}" type="presOf" srcId="{149EB04C-BEDE-44E4-9816-E45B258AAFE3}" destId="{250CFDED-9034-46AD-8E10-0460F5A95452}" srcOrd="0" destOrd="0" presId="urn:microsoft.com/office/officeart/2005/8/layout/hierarchy3"/>
    <dgm:cxn modelId="{01871658-C8F0-4614-80FC-3FED9309BEC8}" type="presParOf" srcId="{28C8ECAE-432D-494C-832A-D7B747EAF7F7}" destId="{463F9012-B68C-4E6B-928E-A4BDC9590212}" srcOrd="0" destOrd="0" presId="urn:microsoft.com/office/officeart/2005/8/layout/hierarchy3"/>
    <dgm:cxn modelId="{F04A0E01-EC62-4932-B21A-E39095B61B31}" type="presParOf" srcId="{463F9012-B68C-4E6B-928E-A4BDC9590212}" destId="{5C7192B4-C64A-4B8D-A9FD-66FC1AD8790A}" srcOrd="0" destOrd="0" presId="urn:microsoft.com/office/officeart/2005/8/layout/hierarchy3"/>
    <dgm:cxn modelId="{48DA8683-BC33-4087-AB8B-A3BE5E85B197}" type="presParOf" srcId="{5C7192B4-C64A-4B8D-A9FD-66FC1AD8790A}" destId="{250CFDED-9034-46AD-8E10-0460F5A95452}" srcOrd="0" destOrd="0" presId="urn:microsoft.com/office/officeart/2005/8/layout/hierarchy3"/>
    <dgm:cxn modelId="{DB44B33E-7D27-44DF-9EA8-83DB81AC2B38}" type="presParOf" srcId="{5C7192B4-C64A-4B8D-A9FD-66FC1AD8790A}" destId="{2CDBA50B-5341-4F7F-8CFE-2CECEEBD3C6D}" srcOrd="1" destOrd="0" presId="urn:microsoft.com/office/officeart/2005/8/layout/hierarchy3"/>
    <dgm:cxn modelId="{9C436C7E-9473-4860-AAE8-59C3EE72CD3F}" type="presParOf" srcId="{463F9012-B68C-4E6B-928E-A4BDC9590212}" destId="{87AF812E-FA28-4A6E-899D-1D9183FD6331}" srcOrd="1" destOrd="0" presId="urn:microsoft.com/office/officeart/2005/8/layout/hierarchy3"/>
    <dgm:cxn modelId="{E6E9566F-B200-4EB1-9E65-056D3405485B}" type="presParOf" srcId="{87AF812E-FA28-4A6E-899D-1D9183FD6331}" destId="{5D776447-B3C4-4129-A9D2-C07AC7D14285}" srcOrd="0" destOrd="0" presId="urn:microsoft.com/office/officeart/2005/8/layout/hierarchy3"/>
    <dgm:cxn modelId="{1977E7E8-71F6-4A1E-A327-AD4A4EDEA6FE}" type="presParOf" srcId="{87AF812E-FA28-4A6E-899D-1D9183FD6331}" destId="{BBCA3342-4E73-46F0-B8CE-C3AA5A06837C}" srcOrd="1" destOrd="0" presId="urn:microsoft.com/office/officeart/2005/8/layout/hierarchy3"/>
    <dgm:cxn modelId="{A166BD28-E143-418F-9989-47A43F1DCD19}" type="presParOf" srcId="{87AF812E-FA28-4A6E-899D-1D9183FD6331}" destId="{5C18C1C3-D1EE-4E3C-B42D-8F972EAE4AF6}" srcOrd="2" destOrd="0" presId="urn:microsoft.com/office/officeart/2005/8/layout/hierarchy3"/>
    <dgm:cxn modelId="{F959B2B6-58A4-443E-B4FD-B0047F5593E8}" type="presParOf" srcId="{87AF812E-FA28-4A6E-899D-1D9183FD6331}" destId="{3E3B93F8-4E1C-40CE-866C-D1DC5EB59473}" srcOrd="3" destOrd="0" presId="urn:microsoft.com/office/officeart/2005/8/layout/hierarchy3"/>
    <dgm:cxn modelId="{C1A667E3-19D9-4C6F-88F4-257EB93B3D75}" type="presParOf" srcId="{87AF812E-FA28-4A6E-899D-1D9183FD6331}" destId="{6C2A36F3-DA1D-4B0B-AD11-DB30C5DC51DD}" srcOrd="4" destOrd="0" presId="urn:microsoft.com/office/officeart/2005/8/layout/hierarchy3"/>
    <dgm:cxn modelId="{718B9D14-FF51-4E02-9005-FDDDC5358FD5}" type="presParOf" srcId="{87AF812E-FA28-4A6E-899D-1D9183FD6331}" destId="{51346DB6-1013-495A-BC70-66521DB82C70}" srcOrd="5" destOrd="0" presId="urn:microsoft.com/office/officeart/2005/8/layout/hierarchy3"/>
    <dgm:cxn modelId="{8CF40152-AEA5-4CB9-890D-4A96E1297B8D}" type="presParOf" srcId="{87AF812E-FA28-4A6E-899D-1D9183FD6331}" destId="{7EA72969-9999-473B-BDBA-5B9C96F54509}" srcOrd="6" destOrd="0" presId="urn:microsoft.com/office/officeart/2005/8/layout/hierarchy3"/>
    <dgm:cxn modelId="{6818E566-A021-492E-94B3-04E1E025B7AB}" type="presParOf" srcId="{87AF812E-FA28-4A6E-899D-1D9183FD6331}" destId="{AB569B41-6E1F-4DBE-A059-D8D84D980C77}" srcOrd="7" destOrd="0" presId="urn:microsoft.com/office/officeart/2005/8/layout/hierarchy3"/>
    <dgm:cxn modelId="{B4D8F391-D274-4CB9-8DB1-9467A7C3E169}" type="presParOf" srcId="{87AF812E-FA28-4A6E-899D-1D9183FD6331}" destId="{13736E57-8011-4949-A96B-DC79F1299FFC}" srcOrd="8" destOrd="0" presId="urn:microsoft.com/office/officeart/2005/8/layout/hierarchy3"/>
    <dgm:cxn modelId="{307CD4EE-CD11-4C60-B7F6-05C740D43865}" type="presParOf" srcId="{87AF812E-FA28-4A6E-899D-1D9183FD6331}" destId="{20F80BC4-5FA6-4880-88B6-67DC7A84193D}" srcOrd="9" destOrd="0" presId="urn:microsoft.com/office/officeart/2005/8/layout/hierarchy3"/>
    <dgm:cxn modelId="{30033BEC-2C6D-4D46-BBA0-76354EAB93A7}" type="presParOf" srcId="{87AF812E-FA28-4A6E-899D-1D9183FD6331}" destId="{1BEAAB26-790B-4376-9AD1-777626830F8C}" srcOrd="10" destOrd="0" presId="urn:microsoft.com/office/officeart/2005/8/layout/hierarchy3"/>
    <dgm:cxn modelId="{68831E5D-D558-4FB1-8DF6-718047832A7C}" type="presParOf" srcId="{87AF812E-FA28-4A6E-899D-1D9183FD6331}" destId="{A969986D-478A-4637-B80D-7EAEAD9702D3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CFDED-9034-46AD-8E10-0460F5A95452}">
      <dsp:nvSpPr>
        <dsp:cNvPr id="0" name=""/>
        <dsp:cNvSpPr/>
      </dsp:nvSpPr>
      <dsp:spPr>
        <a:xfrm>
          <a:off x="193124" y="1920"/>
          <a:ext cx="6484889" cy="525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600" kern="1200" dirty="0" smtClean="0"/>
            <a:t>Stavba musí umožňovat bezpečné plavání osob ve stojaté vodě</a:t>
          </a:r>
          <a:endParaRPr lang="en-US" sz="1600" kern="1200" dirty="0"/>
        </a:p>
      </dsp:txBody>
      <dsp:txXfrm>
        <a:off x="208503" y="17299"/>
        <a:ext cx="6454131" cy="494307"/>
      </dsp:txXfrm>
    </dsp:sp>
    <dsp:sp modelId="{5D776447-B3C4-4129-A9D2-C07AC7D14285}">
      <dsp:nvSpPr>
        <dsp:cNvPr id="0" name=""/>
        <dsp:cNvSpPr/>
      </dsp:nvSpPr>
      <dsp:spPr>
        <a:xfrm>
          <a:off x="841613" y="526986"/>
          <a:ext cx="648488" cy="393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798"/>
              </a:lnTo>
              <a:lnTo>
                <a:pt x="648488" y="39379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A3342-4E73-46F0-B8CE-C3AA5A06837C}">
      <dsp:nvSpPr>
        <dsp:cNvPr id="0" name=""/>
        <dsp:cNvSpPr/>
      </dsp:nvSpPr>
      <dsp:spPr>
        <a:xfrm>
          <a:off x="1490102" y="658252"/>
          <a:ext cx="4157641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kern="1200" dirty="0" smtClean="0"/>
            <a:t>Stavba musí umožnit </a:t>
          </a:r>
          <a:r>
            <a:rPr lang="cs-CZ" sz="1100" b="1" kern="1200" dirty="0" smtClean="0"/>
            <a:t>trvale zadržovat vodu</a:t>
          </a:r>
          <a:r>
            <a:rPr lang="cs-CZ" sz="1100" kern="1200" dirty="0" smtClean="0"/>
            <a:t/>
          </a:r>
          <a:br>
            <a:rPr lang="cs-CZ" sz="1100" kern="1200" dirty="0" smtClean="0"/>
          </a:br>
          <a:r>
            <a:rPr lang="cs-CZ" sz="1100" kern="1200" dirty="0" smtClean="0"/>
            <a:t>na omezeném místě</a:t>
          </a:r>
          <a:endParaRPr lang="en-US" sz="1100" kern="1200" dirty="0"/>
        </a:p>
      </dsp:txBody>
      <dsp:txXfrm>
        <a:off x="1505481" y="673631"/>
        <a:ext cx="4126883" cy="494307"/>
      </dsp:txXfrm>
    </dsp:sp>
    <dsp:sp modelId="{5C18C1C3-D1EE-4E3C-B42D-8F972EAE4AF6}">
      <dsp:nvSpPr>
        <dsp:cNvPr id="0" name=""/>
        <dsp:cNvSpPr/>
      </dsp:nvSpPr>
      <dsp:spPr>
        <a:xfrm>
          <a:off x="841613" y="526986"/>
          <a:ext cx="648488" cy="1050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130"/>
              </a:lnTo>
              <a:lnTo>
                <a:pt x="648488" y="105013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B93F8-4E1C-40CE-866C-D1DC5EB59473}">
      <dsp:nvSpPr>
        <dsp:cNvPr id="0" name=""/>
        <dsp:cNvSpPr/>
      </dsp:nvSpPr>
      <dsp:spPr>
        <a:xfrm>
          <a:off x="1490102" y="1314583"/>
          <a:ext cx="4133530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b="1" kern="1200" dirty="0" smtClean="0"/>
            <a:t>Hloubka dna pod hladinou </a:t>
          </a:r>
          <a:br>
            <a:rPr lang="cs-CZ" sz="1100" b="1" kern="1200" dirty="0" smtClean="0"/>
          </a:br>
          <a:r>
            <a:rPr lang="cs-CZ" sz="1100" kern="1200" dirty="0" smtClean="0"/>
            <a:t>musí být 125 cm nebo větší</a:t>
          </a:r>
          <a:endParaRPr lang="en-US" sz="1100" kern="1200" dirty="0"/>
        </a:p>
      </dsp:txBody>
      <dsp:txXfrm>
        <a:off x="1505481" y="1329962"/>
        <a:ext cx="4102772" cy="494307"/>
      </dsp:txXfrm>
    </dsp:sp>
    <dsp:sp modelId="{6C2A36F3-DA1D-4B0B-AD11-DB30C5DC51DD}">
      <dsp:nvSpPr>
        <dsp:cNvPr id="0" name=""/>
        <dsp:cNvSpPr/>
      </dsp:nvSpPr>
      <dsp:spPr>
        <a:xfrm>
          <a:off x="841613" y="526986"/>
          <a:ext cx="648488" cy="1706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461"/>
              </a:lnTo>
              <a:lnTo>
                <a:pt x="648488" y="170646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46DB6-1013-495A-BC70-66521DB82C70}">
      <dsp:nvSpPr>
        <dsp:cNvPr id="0" name=""/>
        <dsp:cNvSpPr/>
      </dsp:nvSpPr>
      <dsp:spPr>
        <a:xfrm>
          <a:off x="1490102" y="1970914"/>
          <a:ext cx="4133950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b="1" kern="1200" dirty="0" smtClean="0"/>
            <a:t>Rychlost proudění vody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kern="1200" dirty="0" smtClean="0"/>
            <a:t>nesmí na profilu 0,25 m2 překročit rychlost 0,5 m/s</a:t>
          </a:r>
          <a:endParaRPr lang="en-US" sz="1100" kern="1200" dirty="0"/>
        </a:p>
      </dsp:txBody>
      <dsp:txXfrm>
        <a:off x="1505481" y="1986293"/>
        <a:ext cx="4103192" cy="494307"/>
      </dsp:txXfrm>
    </dsp:sp>
    <dsp:sp modelId="{7EA72969-9999-473B-BDBA-5B9C96F54509}">
      <dsp:nvSpPr>
        <dsp:cNvPr id="0" name=""/>
        <dsp:cNvSpPr/>
      </dsp:nvSpPr>
      <dsp:spPr>
        <a:xfrm>
          <a:off x="841613" y="526986"/>
          <a:ext cx="648488" cy="236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2792"/>
              </a:lnTo>
              <a:lnTo>
                <a:pt x="648488" y="236279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69B41-6E1F-4DBE-A059-D8D84D980C77}">
      <dsp:nvSpPr>
        <dsp:cNvPr id="0" name=""/>
        <dsp:cNvSpPr/>
      </dsp:nvSpPr>
      <dsp:spPr>
        <a:xfrm>
          <a:off x="1490102" y="2627246"/>
          <a:ext cx="4133018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b="1" kern="1200" dirty="0" smtClean="0"/>
            <a:t>Teplota vody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kern="1200" dirty="0" smtClean="0"/>
            <a:t>musí být </a:t>
          </a:r>
          <a:r>
            <a:rPr lang="cs-CZ" sz="1100" kern="1200" dirty="0" smtClean="0"/>
            <a:t>2</a:t>
          </a:r>
          <a:r>
            <a:rPr lang="en-US" sz="1100" kern="1200" dirty="0" smtClean="0"/>
            <a:t>6</a:t>
          </a:r>
          <a:r>
            <a:rPr lang="cs-CZ" sz="1100" kern="1200" dirty="0" smtClean="0"/>
            <a:t>,0 </a:t>
          </a:r>
          <a:r>
            <a:rPr lang="cs-CZ" sz="1100" kern="1200" dirty="0" smtClean="0"/>
            <a:t>+/- </a:t>
          </a:r>
          <a:r>
            <a:rPr lang="en-US" sz="1100" kern="1200" dirty="0" smtClean="0"/>
            <a:t>1</a:t>
          </a:r>
          <a:r>
            <a:rPr lang="cs-CZ" sz="1100" kern="1200" dirty="0" smtClean="0"/>
            <a:t>,</a:t>
          </a:r>
          <a:r>
            <a:rPr lang="en-US" sz="1100" kern="1200" dirty="0" smtClean="0"/>
            <a:t>0</a:t>
          </a:r>
          <a:r>
            <a:rPr lang="cs-CZ" sz="1100" kern="1200" dirty="0" smtClean="0"/>
            <a:t> </a:t>
          </a:r>
          <a:r>
            <a:rPr lang="cs-CZ" sz="1100" kern="1200" dirty="0" smtClean="0"/>
            <a:t>stC</a:t>
          </a:r>
          <a:endParaRPr lang="en-US" sz="1100" kern="1200" dirty="0"/>
        </a:p>
      </dsp:txBody>
      <dsp:txXfrm>
        <a:off x="1505481" y="2642625"/>
        <a:ext cx="4102260" cy="494307"/>
      </dsp:txXfrm>
    </dsp:sp>
    <dsp:sp modelId="{13736E57-8011-4949-A96B-DC79F1299FFC}">
      <dsp:nvSpPr>
        <dsp:cNvPr id="0" name=""/>
        <dsp:cNvSpPr/>
      </dsp:nvSpPr>
      <dsp:spPr>
        <a:xfrm>
          <a:off x="841613" y="526986"/>
          <a:ext cx="648488" cy="3019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9124"/>
              </a:lnTo>
              <a:lnTo>
                <a:pt x="648488" y="301912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80BC4-5FA6-4880-88B6-67DC7A84193D}">
      <dsp:nvSpPr>
        <dsp:cNvPr id="0" name=""/>
        <dsp:cNvSpPr/>
      </dsp:nvSpPr>
      <dsp:spPr>
        <a:xfrm>
          <a:off x="1490102" y="3283577"/>
          <a:ext cx="4098229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b="1" kern="1200" dirty="0" smtClean="0"/>
            <a:t>Chemické </a:t>
          </a:r>
          <a:r>
            <a:rPr lang="cs-CZ" sz="1100" b="1" kern="1200" dirty="0" smtClean="0"/>
            <a:t>ukazatele vody </a:t>
          </a:r>
          <a:r>
            <a:rPr lang="cs-CZ" sz="1100" b="1" kern="1200" dirty="0" smtClean="0"/>
            <a:t/>
          </a:r>
          <a:br>
            <a:rPr lang="cs-CZ" sz="1100" b="1" kern="1200" dirty="0" smtClean="0"/>
          </a:br>
          <a:r>
            <a:rPr lang="cs-CZ" sz="1100" kern="1200" dirty="0" smtClean="0"/>
            <a:t>musí odpovídat vyhlášce </a:t>
          </a:r>
          <a:r>
            <a:rPr lang="en-US" sz="1100" kern="1200" dirty="0" smtClean="0"/>
            <a:t>č. 238/2011 Sb.</a:t>
          </a:r>
          <a:r>
            <a:rPr lang="cs-CZ" sz="1100" kern="1200" dirty="0" smtClean="0"/>
            <a:t> v platném znění</a:t>
          </a:r>
          <a:endParaRPr lang="en-US" sz="1100" kern="1200" dirty="0"/>
        </a:p>
      </dsp:txBody>
      <dsp:txXfrm>
        <a:off x="1505481" y="3298956"/>
        <a:ext cx="4067471" cy="494307"/>
      </dsp:txXfrm>
    </dsp:sp>
    <dsp:sp modelId="{1BEAAB26-790B-4376-9AD1-777626830F8C}">
      <dsp:nvSpPr>
        <dsp:cNvPr id="0" name=""/>
        <dsp:cNvSpPr/>
      </dsp:nvSpPr>
      <dsp:spPr>
        <a:xfrm>
          <a:off x="841613" y="526986"/>
          <a:ext cx="648488" cy="3675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5455"/>
              </a:lnTo>
              <a:lnTo>
                <a:pt x="648488" y="367545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9986D-478A-4637-B80D-7EAEAD9702D3}">
      <dsp:nvSpPr>
        <dsp:cNvPr id="0" name=""/>
        <dsp:cNvSpPr/>
      </dsp:nvSpPr>
      <dsp:spPr>
        <a:xfrm>
          <a:off x="1490102" y="3939908"/>
          <a:ext cx="4109100" cy="525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err="1" smtClean="0"/>
            <a:t>Mikrobiologick</a:t>
          </a:r>
          <a:r>
            <a:rPr lang="cs-CZ" sz="1100" b="1" kern="1200" dirty="0" smtClean="0"/>
            <a:t>é ukazatele vody</a:t>
          </a:r>
          <a:br>
            <a:rPr lang="cs-CZ" sz="1100" b="1" kern="1200" dirty="0" smtClean="0"/>
          </a:br>
          <a:r>
            <a:rPr lang="cs-CZ" sz="1100" kern="1200" dirty="0" smtClean="0"/>
            <a:t>musí odpovídat vyhlášce č.  238/2011 Sb. v platném znění</a:t>
          </a:r>
          <a:endParaRPr lang="en-US" sz="1100" kern="1200" dirty="0"/>
        </a:p>
      </dsp:txBody>
      <dsp:txXfrm>
        <a:off x="1505481" y="3955287"/>
        <a:ext cx="4078342" cy="494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232" y="168166"/>
            <a:ext cx="8491319" cy="1597574"/>
          </a:xfrm>
        </p:spPr>
        <p:txBody>
          <a:bodyPr/>
          <a:lstStyle/>
          <a:p>
            <a:r>
              <a:rPr lang="cs-CZ" dirty="0" smtClean="0"/>
              <a:t>Vztah mezi funkcí a systémovými požadavky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4139446"/>
              </p:ext>
            </p:extLst>
          </p:nvPr>
        </p:nvGraphicFramePr>
        <p:xfrm>
          <a:off x="34158" y="1765740"/>
          <a:ext cx="6871139" cy="4466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6768662" y="2266539"/>
            <a:ext cx="683173" cy="304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183820" y="2418938"/>
            <a:ext cx="1555531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s-CZ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FUNKCE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22124" y="3783724"/>
            <a:ext cx="546538" cy="567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26771" y="3506725"/>
            <a:ext cx="1555531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</a:t>
            </a:r>
            <a:r>
              <a:rPr lang="cs-CZ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</a:t>
            </a:r>
            <a:r>
              <a:rPr lang="en-US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</a:t>
            </a:r>
            <a:r>
              <a:rPr lang="cs-CZ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</a:t>
            </a:r>
          </a:p>
          <a:p>
            <a:pPr algn="ctr"/>
            <a:r>
              <a:rPr lang="en-US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</a:t>
            </a:r>
            <a:r>
              <a:rPr lang="cs-CZ" sz="1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ŽADAVKY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5712375" y="2406869"/>
            <a:ext cx="369175" cy="401495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075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631</TotalTime>
  <Words>63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Vztah mezi funkcí a systémovými požadavky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Vztah mezi funkcí a systémovými požadavky</dc:title>
  <dc:creator>Zilka, Jan</dc:creator>
  <cp:lastModifiedBy>Zilka, Jan</cp:lastModifiedBy>
  <cp:revision>9</cp:revision>
  <dcterms:created xsi:type="dcterms:W3CDTF">2017-05-30T07:36:42Z</dcterms:created>
  <dcterms:modified xsi:type="dcterms:W3CDTF">2017-06-20T13:17:29Z</dcterms:modified>
</cp:coreProperties>
</file>