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FF9A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9" autoAdjust="0"/>
    <p:restoredTop sz="94660"/>
  </p:normalViewPr>
  <p:slideViewPr>
    <p:cSldViewPr snapToGrid="0">
      <p:cViewPr varScale="1">
        <p:scale>
          <a:sx n="77" d="100"/>
          <a:sy n="77" d="100"/>
        </p:scale>
        <p:origin x="132" y="1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3317B-F0EA-4B13-AAAE-936CA234071A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318D5-6E2A-4CAD-80D4-45F61EDBC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16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3317B-F0EA-4B13-AAAE-936CA234071A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318D5-6E2A-4CAD-80D4-45F61EDBC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00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3317B-F0EA-4B13-AAAE-936CA234071A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318D5-6E2A-4CAD-80D4-45F61EDBC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655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3317B-F0EA-4B13-AAAE-936CA234071A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318D5-6E2A-4CAD-80D4-45F61EDBC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719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3317B-F0EA-4B13-AAAE-936CA234071A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318D5-6E2A-4CAD-80D4-45F61EDBC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142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3317B-F0EA-4B13-AAAE-936CA234071A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318D5-6E2A-4CAD-80D4-45F61EDBC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02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3317B-F0EA-4B13-AAAE-936CA234071A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318D5-6E2A-4CAD-80D4-45F61EDBC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51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3317B-F0EA-4B13-AAAE-936CA234071A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318D5-6E2A-4CAD-80D4-45F61EDBC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190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3317B-F0EA-4B13-AAAE-936CA234071A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318D5-6E2A-4CAD-80D4-45F61EDBC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261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3317B-F0EA-4B13-AAAE-936CA234071A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318D5-6E2A-4CAD-80D4-45F61EDBC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650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3317B-F0EA-4B13-AAAE-936CA234071A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318D5-6E2A-4CAD-80D4-45F61EDBC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82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3317B-F0EA-4B13-AAAE-936CA234071A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318D5-6E2A-4CAD-80D4-45F61EDBC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705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7806" y="719895"/>
            <a:ext cx="11201400" cy="1876106"/>
          </a:xfrm>
        </p:spPr>
        <p:txBody>
          <a:bodyPr>
            <a:normAutofit/>
          </a:bodyPr>
          <a:lstStyle/>
          <a:p>
            <a:r>
              <a:rPr lang="cs-CZ" dirty="0" smtClean="0"/>
              <a:t>PLAVECKÝ STADION PROSTĚJOV</a:t>
            </a:r>
            <a:br>
              <a:rPr lang="cs-CZ" dirty="0" smtClean="0"/>
            </a:br>
            <a:r>
              <a:rPr lang="cs-CZ" dirty="0" smtClean="0"/>
              <a:t>PLÁN ROČNÍ BILANCE</a:t>
            </a:r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>
            <a:off x="3638550" y="2940983"/>
            <a:ext cx="847726" cy="2583517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92D05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590675" y="3209925"/>
            <a:ext cx="2047875" cy="9144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7,0 mil. Kč</a:t>
            </a:r>
          </a:p>
          <a:p>
            <a:pPr algn="ctr"/>
            <a:r>
              <a:rPr lang="cs-CZ" dirty="0" smtClean="0"/>
              <a:t>VSTUPNÉ A PRONÁJMY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590675" y="4124325"/>
            <a:ext cx="2047875" cy="1143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8,0 mil. Kč</a:t>
            </a:r>
          </a:p>
          <a:p>
            <a:pPr algn="ctr"/>
            <a:r>
              <a:rPr lang="cs-CZ" dirty="0" smtClean="0"/>
              <a:t>DOTACE</a:t>
            </a:r>
          </a:p>
          <a:p>
            <a:pPr algn="ctr"/>
            <a:r>
              <a:rPr lang="cs-CZ" dirty="0" smtClean="0"/>
              <a:t>MĚSTO PROSTĚJOV</a:t>
            </a:r>
            <a:endParaRPr lang="en-US" dirty="0"/>
          </a:p>
        </p:txBody>
      </p:sp>
      <p:sp>
        <p:nvSpPr>
          <p:cNvPr id="25" name="Left Brace 24"/>
          <p:cNvSpPr/>
          <p:nvPr/>
        </p:nvSpPr>
        <p:spPr>
          <a:xfrm>
            <a:off x="1371600" y="3209925"/>
            <a:ext cx="219075" cy="2057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 rot="16200000">
            <a:off x="-335675" y="3771076"/>
            <a:ext cx="27102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cs-CZ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 mil Kč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8994275" y="2960390"/>
            <a:ext cx="847726" cy="2583517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0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946398" y="4296131"/>
            <a:ext cx="2047875" cy="76200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6,0 mil. Kč</a:t>
            </a:r>
          </a:p>
          <a:p>
            <a:pPr algn="ctr"/>
            <a:r>
              <a:rPr lang="cs-CZ" dirty="0" smtClean="0"/>
              <a:t>MZDY ZAMĚSTNANCŮ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946399" y="3229331"/>
            <a:ext cx="2047875" cy="106679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8,5 mil. Kč</a:t>
            </a:r>
          </a:p>
          <a:p>
            <a:pPr algn="ctr"/>
            <a:r>
              <a:rPr lang="cs-CZ" dirty="0" smtClean="0"/>
              <a:t>ENERGIE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946398" y="5058131"/>
            <a:ext cx="2047875" cy="228601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8064540" y="5476673"/>
            <a:ext cx="1172342" cy="5720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tx1"/>
                </a:solidFill>
              </a:rPr>
              <a:t>0,2 mil. Kč</a:t>
            </a:r>
          </a:p>
          <a:p>
            <a:pPr algn="ctr"/>
            <a:r>
              <a:rPr lang="cs-CZ" dirty="0" smtClean="0">
                <a:solidFill>
                  <a:schemeClr val="tx1"/>
                </a:solidFill>
              </a:rPr>
              <a:t>ÚDRŽBA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 flipH="1" flipV="1">
            <a:off x="7970336" y="5204126"/>
            <a:ext cx="188408" cy="271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7934909" y="5140737"/>
            <a:ext cx="71438" cy="6338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Left Brace 41"/>
          <p:cNvSpPr/>
          <p:nvPr/>
        </p:nvSpPr>
        <p:spPr>
          <a:xfrm flipH="1">
            <a:off x="9907088" y="3223446"/>
            <a:ext cx="219076" cy="2057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 rot="16200000">
            <a:off x="9234266" y="3834465"/>
            <a:ext cx="27102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cs-CZ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 mil Kč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179" y="3806918"/>
            <a:ext cx="2410317" cy="851645"/>
          </a:xfrm>
          <a:prstGeom prst="rect">
            <a:avLst/>
          </a:prstGeom>
        </p:spPr>
      </p:pic>
      <p:cxnSp>
        <p:nvCxnSpPr>
          <p:cNvPr id="46" name="Straight Connector 45"/>
          <p:cNvCxnSpPr/>
          <p:nvPr/>
        </p:nvCxnSpPr>
        <p:spPr>
          <a:xfrm flipH="1" flipV="1">
            <a:off x="9296400" y="3227088"/>
            <a:ext cx="507502" cy="235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 flipV="1">
            <a:off x="9194800" y="5284487"/>
            <a:ext cx="661489" cy="2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 flipV="1">
            <a:off x="3886199" y="3223446"/>
            <a:ext cx="3009896" cy="1634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 flipV="1">
            <a:off x="3877760" y="5268146"/>
            <a:ext cx="3045322" cy="1634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6740920" y="5946396"/>
            <a:ext cx="28356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cs-CZ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NÁKLADY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585002" y="5934670"/>
            <a:ext cx="22445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cs-CZ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PŘÍJMY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6435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</TotalTime>
  <Words>41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PLAVECKÝ STADION PROSTĚJOV PLÁN ROČNÍ BILANCE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Plán roční bilance</dc:title>
  <dc:creator>Zilka, Jan</dc:creator>
  <cp:lastModifiedBy>Zilka, Jan</cp:lastModifiedBy>
  <cp:revision>7</cp:revision>
  <dcterms:created xsi:type="dcterms:W3CDTF">2017-12-31T22:10:46Z</dcterms:created>
  <dcterms:modified xsi:type="dcterms:W3CDTF">2018-01-02T10:41:18Z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