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60" r:id="rId7"/>
    <p:sldId id="261" r:id="rId8"/>
    <p:sldId id="262" r:id="rId9"/>
    <p:sldId id="280"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75061" autoAdjust="0"/>
  </p:normalViewPr>
  <p:slideViewPr>
    <p:cSldViewPr snapToGrid="0" snapToObjects="1" showGuides="1">
      <p:cViewPr varScale="1">
        <p:scale>
          <a:sx n="72" d="100"/>
          <a:sy n="72" d="100"/>
        </p:scale>
        <p:origin x="804"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E57ABA-E499-4B69-A7CD-7944EA9114F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8CA4B047-DBD2-412F-A08A-E92E7CEE9ECA}">
      <dgm:prSet phldrT="[Text]" custT="1"/>
      <dgm:spPr/>
      <dgm:t>
        <a:bodyPr/>
        <a:lstStyle/>
        <a:p>
          <a:r>
            <a:rPr lang="en-US" sz="1800" b="0" i="0" dirty="0"/>
            <a:t>It’s necessary to distinguish between trends data and demographic data since they operate from different logics</a:t>
          </a:r>
          <a:endParaRPr lang="es-CO" sz="1800" b="0" dirty="0"/>
        </a:p>
      </dgm:t>
    </dgm:pt>
    <dgm:pt modelId="{6F0CA124-DAD8-49B5-BDF0-1FBD25B54528}" type="parTrans" cxnId="{9F0E51FF-AD61-47A2-BE0A-CADF3F1BF4AD}">
      <dgm:prSet/>
      <dgm:spPr/>
      <dgm:t>
        <a:bodyPr/>
        <a:lstStyle/>
        <a:p>
          <a:endParaRPr lang="es-CO" sz="4800"/>
        </a:p>
      </dgm:t>
    </dgm:pt>
    <dgm:pt modelId="{14B91CE8-80D7-4C56-B374-5C6D16F65202}" type="sibTrans" cxnId="{9F0E51FF-AD61-47A2-BE0A-CADF3F1BF4AD}">
      <dgm:prSet/>
      <dgm:spPr/>
      <dgm:t>
        <a:bodyPr/>
        <a:lstStyle/>
        <a:p>
          <a:endParaRPr lang="es-CO" sz="4800"/>
        </a:p>
      </dgm:t>
    </dgm:pt>
    <dgm:pt modelId="{E72D0433-472C-41CE-A7A9-3DDD1B49E806}">
      <dgm:prSet phldrT="[Text]" custT="1"/>
      <dgm:spPr/>
      <dgm:t>
        <a:bodyPr/>
        <a:lstStyle/>
        <a:p>
          <a:r>
            <a:rPr lang="en-US" sz="1800" b="0" dirty="0"/>
            <a:t>Tech trend data is clear and allows for a clear picture of comparison between current behavior and trends in the tech market</a:t>
          </a:r>
          <a:endParaRPr lang="es-CO" sz="1800" b="0" dirty="0"/>
        </a:p>
      </dgm:t>
    </dgm:pt>
    <dgm:pt modelId="{C9886D57-2934-40E0-8999-8EA09E646313}" type="parTrans" cxnId="{1A0F313C-C7E1-47A6-925B-B83EDD0F9069}">
      <dgm:prSet/>
      <dgm:spPr/>
      <dgm:t>
        <a:bodyPr/>
        <a:lstStyle/>
        <a:p>
          <a:endParaRPr lang="es-CO" sz="4800"/>
        </a:p>
      </dgm:t>
    </dgm:pt>
    <dgm:pt modelId="{DC8DC99E-9AF2-4EEE-9401-B4DB5E6CB8EC}" type="sibTrans" cxnId="{1A0F313C-C7E1-47A6-925B-B83EDD0F9069}">
      <dgm:prSet/>
      <dgm:spPr/>
      <dgm:t>
        <a:bodyPr/>
        <a:lstStyle/>
        <a:p>
          <a:endParaRPr lang="es-CO" sz="4800"/>
        </a:p>
      </dgm:t>
    </dgm:pt>
    <dgm:pt modelId="{83F9D8B5-3FA5-4E47-B1D9-694858279D39}">
      <dgm:prSet phldrT="[Text]" custT="1"/>
      <dgm:spPr/>
      <dgm:t>
        <a:bodyPr/>
        <a:lstStyle/>
        <a:p>
          <a:r>
            <a:rPr lang="es-CO" sz="1600" b="0" i="0" dirty="0" err="1"/>
            <a:t>ConvertedComp</a:t>
          </a:r>
          <a:r>
            <a:rPr lang="es-CO" sz="1600" b="0" i="0" dirty="0"/>
            <a:t> </a:t>
          </a:r>
          <a:r>
            <a:rPr lang="en-US" sz="1600" b="0" dirty="0"/>
            <a:t>has an excessively positively skewed distribution</a:t>
          </a:r>
          <a:endParaRPr lang="es-CO" sz="1600" b="0" dirty="0"/>
        </a:p>
      </dgm:t>
    </dgm:pt>
    <dgm:pt modelId="{8CD07C38-B6D6-40A6-A52C-B938B0CB62A2}" type="parTrans" cxnId="{265219EF-BC57-45B3-9E40-859729F375F3}">
      <dgm:prSet/>
      <dgm:spPr/>
      <dgm:t>
        <a:bodyPr/>
        <a:lstStyle/>
        <a:p>
          <a:endParaRPr lang="es-CO" sz="4800"/>
        </a:p>
      </dgm:t>
    </dgm:pt>
    <dgm:pt modelId="{1823FB33-5E49-4B7B-93B9-6E8D239CBAF3}" type="sibTrans" cxnId="{265219EF-BC57-45B3-9E40-859729F375F3}">
      <dgm:prSet/>
      <dgm:spPr/>
      <dgm:t>
        <a:bodyPr/>
        <a:lstStyle/>
        <a:p>
          <a:endParaRPr lang="es-CO" sz="4800"/>
        </a:p>
      </dgm:t>
    </dgm:pt>
    <dgm:pt modelId="{6A27A388-C89E-4976-8D5E-9C43B7156CE3}">
      <dgm:prSet phldrT="[Text]" custT="1"/>
      <dgm:spPr/>
      <dgm:t>
        <a:bodyPr/>
        <a:lstStyle/>
        <a:p>
          <a:r>
            <a:rPr lang="en-US" sz="1600" b="0" dirty="0"/>
            <a:t>The demographic data have sampling problems.</a:t>
          </a:r>
          <a:endParaRPr lang="es-CO" sz="1600" b="0" dirty="0"/>
        </a:p>
      </dgm:t>
    </dgm:pt>
    <dgm:pt modelId="{DCD0B119-D4D9-49DC-9855-1CA62094A966}" type="parTrans" cxnId="{BB46B438-C70F-4D86-9873-CB19D195CE48}">
      <dgm:prSet/>
      <dgm:spPr/>
      <dgm:t>
        <a:bodyPr/>
        <a:lstStyle/>
        <a:p>
          <a:endParaRPr lang="es-CO" sz="4800"/>
        </a:p>
      </dgm:t>
    </dgm:pt>
    <dgm:pt modelId="{4CF09E45-8D8D-468E-B9B5-0D72815C5FCD}" type="sibTrans" cxnId="{BB46B438-C70F-4D86-9873-CB19D195CE48}">
      <dgm:prSet/>
      <dgm:spPr/>
      <dgm:t>
        <a:bodyPr/>
        <a:lstStyle/>
        <a:p>
          <a:endParaRPr lang="es-CO" sz="4800"/>
        </a:p>
      </dgm:t>
    </dgm:pt>
    <dgm:pt modelId="{B3EF1251-F4E4-4953-BBF6-1B4DFA303FB9}">
      <dgm:prSet phldrT="[Text]" custT="1"/>
      <dgm:spPr/>
      <dgm:t>
        <a:bodyPr/>
        <a:lstStyle/>
        <a:p>
          <a:r>
            <a:rPr lang="en-US" sz="1600" b="0" i="0" dirty="0"/>
            <a:t>Technology trends tell us about the labor market and market trends</a:t>
          </a:r>
          <a:endParaRPr lang="es-CO" sz="1600" b="0" dirty="0"/>
        </a:p>
      </dgm:t>
    </dgm:pt>
    <dgm:pt modelId="{1CA94F30-086F-4C11-91B7-50E2F91D99B8}" type="parTrans" cxnId="{40E2F6CD-81D4-41A8-932F-D2FE4B95043A}">
      <dgm:prSet/>
      <dgm:spPr/>
      <dgm:t>
        <a:bodyPr/>
        <a:lstStyle/>
        <a:p>
          <a:endParaRPr lang="es-CO" sz="4800"/>
        </a:p>
      </dgm:t>
    </dgm:pt>
    <dgm:pt modelId="{B81875A6-646E-4DC3-9467-076C43B07452}" type="sibTrans" cxnId="{40E2F6CD-81D4-41A8-932F-D2FE4B95043A}">
      <dgm:prSet/>
      <dgm:spPr/>
      <dgm:t>
        <a:bodyPr/>
        <a:lstStyle/>
        <a:p>
          <a:endParaRPr lang="es-CO" sz="4800"/>
        </a:p>
      </dgm:t>
    </dgm:pt>
    <dgm:pt modelId="{86B7CE4C-D14B-439A-BBE4-62463D5A70EC}">
      <dgm:prSet phldrT="[Text]" custT="1"/>
      <dgm:spPr/>
      <dgm:t>
        <a:bodyPr/>
        <a:lstStyle/>
        <a:p>
          <a:r>
            <a:rPr lang="en-US" sz="1600" b="0" dirty="0"/>
            <a:t>Demographic data tells us about the common characteristics of developers that exist in the job market.</a:t>
          </a:r>
          <a:endParaRPr lang="es-CO" sz="1600" b="0" dirty="0"/>
        </a:p>
      </dgm:t>
    </dgm:pt>
    <dgm:pt modelId="{323D5AB6-91CB-4C1B-B792-774CBC089162}" type="parTrans" cxnId="{45636591-DED7-4B94-AE7E-85129C25FAEE}">
      <dgm:prSet/>
      <dgm:spPr/>
      <dgm:t>
        <a:bodyPr/>
        <a:lstStyle/>
        <a:p>
          <a:endParaRPr lang="es-CO" sz="4800"/>
        </a:p>
      </dgm:t>
    </dgm:pt>
    <dgm:pt modelId="{A796BEDF-654D-4724-97F1-837A8227FAC6}" type="sibTrans" cxnId="{45636591-DED7-4B94-AE7E-85129C25FAEE}">
      <dgm:prSet/>
      <dgm:spPr/>
      <dgm:t>
        <a:bodyPr/>
        <a:lstStyle/>
        <a:p>
          <a:endParaRPr lang="es-CO" sz="4800"/>
        </a:p>
      </dgm:t>
    </dgm:pt>
    <dgm:pt modelId="{A78D964F-F39D-4D35-B027-AE66C080AE9C}">
      <dgm:prSet phldrT="[Text]" custT="1"/>
      <dgm:spPr/>
      <dgm:t>
        <a:bodyPr/>
        <a:lstStyle/>
        <a:p>
          <a:r>
            <a:rPr lang="en-US" sz="1800" b="0" i="0" dirty="0"/>
            <a:t>The database has practical deficiencies for the detailed analysis of the annual salary; however, it has consistencies in other fields.</a:t>
          </a:r>
          <a:endParaRPr lang="es-CO" sz="1800" b="0" dirty="0"/>
        </a:p>
      </dgm:t>
    </dgm:pt>
    <dgm:pt modelId="{2C9A7AAB-31EC-4D83-AEA6-EB1331D56327}" type="parTrans" cxnId="{4F9B0333-70DB-4EBE-869B-B2009AE97018}">
      <dgm:prSet/>
      <dgm:spPr/>
      <dgm:t>
        <a:bodyPr/>
        <a:lstStyle/>
        <a:p>
          <a:endParaRPr lang="es-CO" sz="4800"/>
        </a:p>
      </dgm:t>
    </dgm:pt>
    <dgm:pt modelId="{44782DA5-56A6-49A7-99F6-9E7DB77DA659}" type="sibTrans" cxnId="{4F9B0333-70DB-4EBE-869B-B2009AE97018}">
      <dgm:prSet/>
      <dgm:spPr/>
      <dgm:t>
        <a:bodyPr/>
        <a:lstStyle/>
        <a:p>
          <a:endParaRPr lang="es-CO" sz="4800"/>
        </a:p>
      </dgm:t>
    </dgm:pt>
    <dgm:pt modelId="{0232B81C-F6B9-46F1-9A19-33C0F3DC33E0}">
      <dgm:prSet phldrT="[Text]" custT="1"/>
      <dgm:spPr/>
      <dgm:t>
        <a:bodyPr/>
        <a:lstStyle/>
        <a:p>
          <a:r>
            <a:rPr lang="en-US" sz="1600" b="0" dirty="0"/>
            <a:t>Almost 10% of the salary is explained by age and experience.</a:t>
          </a:r>
          <a:endParaRPr lang="es-CO" sz="1600" b="0" dirty="0"/>
        </a:p>
      </dgm:t>
    </dgm:pt>
    <dgm:pt modelId="{E5ED2F16-ED46-4DE9-BF58-7AA73019E0ED}" type="parTrans" cxnId="{E0282A13-A1F6-4772-B3BF-83B2FE69E9F7}">
      <dgm:prSet/>
      <dgm:spPr/>
      <dgm:t>
        <a:bodyPr/>
        <a:lstStyle/>
        <a:p>
          <a:endParaRPr lang="es-CO" sz="4800"/>
        </a:p>
      </dgm:t>
    </dgm:pt>
    <dgm:pt modelId="{BF57AE44-6877-4198-8BF1-3D47FBB7AAD0}" type="sibTrans" cxnId="{E0282A13-A1F6-4772-B3BF-83B2FE69E9F7}">
      <dgm:prSet/>
      <dgm:spPr/>
      <dgm:t>
        <a:bodyPr/>
        <a:lstStyle/>
        <a:p>
          <a:endParaRPr lang="es-CO" sz="4800"/>
        </a:p>
      </dgm:t>
    </dgm:pt>
    <dgm:pt modelId="{DBA4EBEF-97D0-4C9C-BBCC-488B24F51445}">
      <dgm:prSet phldrT="[Text]" custT="1"/>
      <dgm:spPr/>
      <dgm:t>
        <a:bodyPr/>
        <a:lstStyle/>
        <a:p>
          <a:r>
            <a:rPr lang="en-AE" sz="1800" b="0" noProof="0" dirty="0"/>
            <a:t>Data was taken from IBM Data Analyst  professional certificated </a:t>
          </a:r>
        </a:p>
      </dgm:t>
    </dgm:pt>
    <dgm:pt modelId="{D5DE426D-5247-4505-9BFD-DF2A525E0919}" type="parTrans" cxnId="{C1C54DEF-C734-41B0-AE59-5548E8BCD8C3}">
      <dgm:prSet/>
      <dgm:spPr/>
      <dgm:t>
        <a:bodyPr/>
        <a:lstStyle/>
        <a:p>
          <a:endParaRPr lang="es-CO"/>
        </a:p>
      </dgm:t>
    </dgm:pt>
    <dgm:pt modelId="{0FD4FB1D-9185-4F1F-82D7-4BD0066AC6BE}" type="sibTrans" cxnId="{C1C54DEF-C734-41B0-AE59-5548E8BCD8C3}">
      <dgm:prSet/>
      <dgm:spPr/>
      <dgm:t>
        <a:bodyPr/>
        <a:lstStyle/>
        <a:p>
          <a:endParaRPr lang="es-CO"/>
        </a:p>
      </dgm:t>
    </dgm:pt>
    <dgm:pt modelId="{80E1A04F-9B88-43C4-AE73-030A7114533D}" type="pres">
      <dgm:prSet presAssocID="{7BE57ABA-E499-4B69-A7CD-7944EA9114F7}" presName="linear" presStyleCnt="0">
        <dgm:presLayoutVars>
          <dgm:dir/>
          <dgm:animLvl val="lvl"/>
          <dgm:resizeHandles val="exact"/>
        </dgm:presLayoutVars>
      </dgm:prSet>
      <dgm:spPr/>
    </dgm:pt>
    <dgm:pt modelId="{CD2C0C39-70CB-43FE-A687-A47A1C40A41F}" type="pres">
      <dgm:prSet presAssocID="{8CA4B047-DBD2-412F-A08A-E92E7CEE9ECA}" presName="parentLin" presStyleCnt="0"/>
      <dgm:spPr/>
    </dgm:pt>
    <dgm:pt modelId="{3119E597-D66E-4149-8D81-87DE04B19D64}" type="pres">
      <dgm:prSet presAssocID="{8CA4B047-DBD2-412F-A08A-E92E7CEE9ECA}" presName="parentLeftMargin" presStyleLbl="node1" presStyleIdx="0" presStyleCnt="4"/>
      <dgm:spPr/>
    </dgm:pt>
    <dgm:pt modelId="{FF379456-13A7-4415-9811-149E61CCA67C}" type="pres">
      <dgm:prSet presAssocID="{8CA4B047-DBD2-412F-A08A-E92E7CEE9ECA}" presName="parentText" presStyleLbl="node1" presStyleIdx="0" presStyleCnt="4" custScaleX="137202" custScaleY="162061">
        <dgm:presLayoutVars>
          <dgm:chMax val="0"/>
          <dgm:bulletEnabled val="1"/>
        </dgm:presLayoutVars>
      </dgm:prSet>
      <dgm:spPr/>
    </dgm:pt>
    <dgm:pt modelId="{F81258F2-7E42-4E77-A71B-F8A843DCB789}" type="pres">
      <dgm:prSet presAssocID="{8CA4B047-DBD2-412F-A08A-E92E7CEE9ECA}" presName="negativeSpace" presStyleCnt="0"/>
      <dgm:spPr/>
    </dgm:pt>
    <dgm:pt modelId="{9F201D72-4B76-4E50-98E7-13053EB58A07}" type="pres">
      <dgm:prSet presAssocID="{8CA4B047-DBD2-412F-A08A-E92E7CEE9ECA}" presName="childText" presStyleLbl="conFgAcc1" presStyleIdx="0" presStyleCnt="4" custLinFactNeighborY="1392">
        <dgm:presLayoutVars>
          <dgm:bulletEnabled val="1"/>
        </dgm:presLayoutVars>
      </dgm:prSet>
      <dgm:spPr/>
    </dgm:pt>
    <dgm:pt modelId="{519B34CB-3153-45EE-8C09-15F104EA89C8}" type="pres">
      <dgm:prSet presAssocID="{14B91CE8-80D7-4C56-B374-5C6D16F65202}" presName="spaceBetweenRectangles" presStyleCnt="0"/>
      <dgm:spPr/>
    </dgm:pt>
    <dgm:pt modelId="{02360A36-D607-4C9E-939C-CFF58DE52983}" type="pres">
      <dgm:prSet presAssocID="{A78D964F-F39D-4D35-B027-AE66C080AE9C}" presName="parentLin" presStyleCnt="0"/>
      <dgm:spPr/>
    </dgm:pt>
    <dgm:pt modelId="{82DE1576-0AF1-4FD6-B9CC-38C6B12582B6}" type="pres">
      <dgm:prSet presAssocID="{A78D964F-F39D-4D35-B027-AE66C080AE9C}" presName="parentLeftMargin" presStyleLbl="node1" presStyleIdx="0" presStyleCnt="4"/>
      <dgm:spPr/>
    </dgm:pt>
    <dgm:pt modelId="{154F0FE7-3820-4DC4-96CE-FA2B817B3F89}" type="pres">
      <dgm:prSet presAssocID="{A78D964F-F39D-4D35-B027-AE66C080AE9C}" presName="parentText" presStyleLbl="node1" presStyleIdx="1" presStyleCnt="4" custScaleX="140016" custScaleY="230503">
        <dgm:presLayoutVars>
          <dgm:chMax val="0"/>
          <dgm:bulletEnabled val="1"/>
        </dgm:presLayoutVars>
      </dgm:prSet>
      <dgm:spPr/>
    </dgm:pt>
    <dgm:pt modelId="{F4835C89-8612-4A8D-8C88-4B1434EC90D4}" type="pres">
      <dgm:prSet presAssocID="{A78D964F-F39D-4D35-B027-AE66C080AE9C}" presName="negativeSpace" presStyleCnt="0"/>
      <dgm:spPr/>
    </dgm:pt>
    <dgm:pt modelId="{5FF7B15F-3192-4446-90F0-1264065F303A}" type="pres">
      <dgm:prSet presAssocID="{A78D964F-F39D-4D35-B027-AE66C080AE9C}" presName="childText" presStyleLbl="conFgAcc1" presStyleIdx="1" presStyleCnt="4" custLinFactNeighborY="25229">
        <dgm:presLayoutVars>
          <dgm:bulletEnabled val="1"/>
        </dgm:presLayoutVars>
      </dgm:prSet>
      <dgm:spPr/>
    </dgm:pt>
    <dgm:pt modelId="{AAFD1F98-9FD9-4704-9569-6C8A07C2CACB}" type="pres">
      <dgm:prSet presAssocID="{44782DA5-56A6-49A7-99F6-9E7DB77DA659}" presName="spaceBetweenRectangles" presStyleCnt="0"/>
      <dgm:spPr/>
    </dgm:pt>
    <dgm:pt modelId="{25604C00-7949-4083-8223-CC5CCBF30AC5}" type="pres">
      <dgm:prSet presAssocID="{E72D0433-472C-41CE-A7A9-3DDD1B49E806}" presName="parentLin" presStyleCnt="0"/>
      <dgm:spPr/>
    </dgm:pt>
    <dgm:pt modelId="{AB0E30FD-1673-4810-A2CD-242C8673DC29}" type="pres">
      <dgm:prSet presAssocID="{E72D0433-472C-41CE-A7A9-3DDD1B49E806}" presName="parentLeftMargin" presStyleLbl="node1" presStyleIdx="1" presStyleCnt="4"/>
      <dgm:spPr/>
    </dgm:pt>
    <dgm:pt modelId="{AE373E13-2428-49DA-AA44-4A0D02DF1395}" type="pres">
      <dgm:prSet presAssocID="{E72D0433-472C-41CE-A7A9-3DDD1B49E806}" presName="parentText" presStyleLbl="node1" presStyleIdx="2" presStyleCnt="4" custScaleX="137164" custScaleY="195173">
        <dgm:presLayoutVars>
          <dgm:chMax val="0"/>
          <dgm:bulletEnabled val="1"/>
        </dgm:presLayoutVars>
      </dgm:prSet>
      <dgm:spPr/>
    </dgm:pt>
    <dgm:pt modelId="{4313D6DC-C3C6-4359-893F-E5302ED47A29}" type="pres">
      <dgm:prSet presAssocID="{E72D0433-472C-41CE-A7A9-3DDD1B49E806}" presName="negativeSpace" presStyleCnt="0"/>
      <dgm:spPr/>
    </dgm:pt>
    <dgm:pt modelId="{C2180932-CFDE-442B-BE69-01FD28C27A97}" type="pres">
      <dgm:prSet presAssocID="{E72D0433-472C-41CE-A7A9-3DDD1B49E806}" presName="childText" presStyleLbl="conFgAcc1" presStyleIdx="2" presStyleCnt="4">
        <dgm:presLayoutVars>
          <dgm:bulletEnabled val="1"/>
        </dgm:presLayoutVars>
      </dgm:prSet>
      <dgm:spPr/>
    </dgm:pt>
    <dgm:pt modelId="{890510E8-F95F-46C1-A69C-C8B89623462A}" type="pres">
      <dgm:prSet presAssocID="{DC8DC99E-9AF2-4EEE-9401-B4DB5E6CB8EC}" presName="spaceBetweenRectangles" presStyleCnt="0"/>
      <dgm:spPr/>
    </dgm:pt>
    <dgm:pt modelId="{10E9EF6D-229A-48BC-8E70-A08D17EA0A10}" type="pres">
      <dgm:prSet presAssocID="{DBA4EBEF-97D0-4C9C-BBCC-488B24F51445}" presName="parentLin" presStyleCnt="0"/>
      <dgm:spPr/>
    </dgm:pt>
    <dgm:pt modelId="{973452B7-4D43-4F6E-BE7F-C29E83FCAF63}" type="pres">
      <dgm:prSet presAssocID="{DBA4EBEF-97D0-4C9C-BBCC-488B24F51445}" presName="parentLeftMargin" presStyleLbl="node1" presStyleIdx="2" presStyleCnt="4"/>
      <dgm:spPr/>
    </dgm:pt>
    <dgm:pt modelId="{7A614BE4-B5CB-4E18-AF4E-B7AEE9554278}" type="pres">
      <dgm:prSet presAssocID="{DBA4EBEF-97D0-4C9C-BBCC-488B24F51445}" presName="parentText" presStyleLbl="node1" presStyleIdx="3" presStyleCnt="4" custScaleX="142931">
        <dgm:presLayoutVars>
          <dgm:chMax val="0"/>
          <dgm:bulletEnabled val="1"/>
        </dgm:presLayoutVars>
      </dgm:prSet>
      <dgm:spPr/>
    </dgm:pt>
    <dgm:pt modelId="{CF896F3A-ACE2-4B09-A8EC-4C2270568756}" type="pres">
      <dgm:prSet presAssocID="{DBA4EBEF-97D0-4C9C-BBCC-488B24F51445}" presName="negativeSpace" presStyleCnt="0"/>
      <dgm:spPr/>
    </dgm:pt>
    <dgm:pt modelId="{BD2D6EB2-A40C-41AD-B300-6F8E2133614C}" type="pres">
      <dgm:prSet presAssocID="{DBA4EBEF-97D0-4C9C-BBCC-488B24F51445}" presName="childText" presStyleLbl="conFgAcc1" presStyleIdx="3" presStyleCnt="4">
        <dgm:presLayoutVars>
          <dgm:bulletEnabled val="1"/>
        </dgm:presLayoutVars>
      </dgm:prSet>
      <dgm:spPr/>
    </dgm:pt>
  </dgm:ptLst>
  <dgm:cxnLst>
    <dgm:cxn modelId="{B5A54705-4CD9-4534-8579-B65AC1E5F090}" type="presOf" srcId="{8CA4B047-DBD2-412F-A08A-E92E7CEE9ECA}" destId="{FF379456-13A7-4415-9811-149E61CCA67C}" srcOrd="1" destOrd="0" presId="urn:microsoft.com/office/officeart/2005/8/layout/list1"/>
    <dgm:cxn modelId="{E0282A13-A1F6-4772-B3BF-83B2FE69E9F7}" srcId="{A78D964F-F39D-4D35-B027-AE66C080AE9C}" destId="{0232B81C-F6B9-46F1-9A19-33C0F3DC33E0}" srcOrd="2" destOrd="0" parTransId="{E5ED2F16-ED46-4DE9-BF58-7AA73019E0ED}" sibTransId="{BF57AE44-6877-4198-8BF1-3D47FBB7AAD0}"/>
    <dgm:cxn modelId="{939A8C27-CCE6-4BDF-AFE3-9655F5CE5A4E}" type="presOf" srcId="{E72D0433-472C-41CE-A7A9-3DDD1B49E806}" destId="{AB0E30FD-1673-4810-A2CD-242C8673DC29}" srcOrd="0" destOrd="0" presId="urn:microsoft.com/office/officeart/2005/8/layout/list1"/>
    <dgm:cxn modelId="{4F9B0333-70DB-4EBE-869B-B2009AE97018}" srcId="{7BE57ABA-E499-4B69-A7CD-7944EA9114F7}" destId="{A78D964F-F39D-4D35-B027-AE66C080AE9C}" srcOrd="1" destOrd="0" parTransId="{2C9A7AAB-31EC-4D83-AEA6-EB1331D56327}" sibTransId="{44782DA5-56A6-49A7-99F6-9E7DB77DA659}"/>
    <dgm:cxn modelId="{BB46B438-C70F-4D86-9873-CB19D195CE48}" srcId="{A78D964F-F39D-4D35-B027-AE66C080AE9C}" destId="{6A27A388-C89E-4976-8D5E-9C43B7156CE3}" srcOrd="1" destOrd="0" parTransId="{DCD0B119-D4D9-49DC-9855-1CA62094A966}" sibTransId="{4CF09E45-8D8D-468E-B9B5-0D72815C5FCD}"/>
    <dgm:cxn modelId="{1A0F313C-C7E1-47A6-925B-B83EDD0F9069}" srcId="{7BE57ABA-E499-4B69-A7CD-7944EA9114F7}" destId="{E72D0433-472C-41CE-A7A9-3DDD1B49E806}" srcOrd="2" destOrd="0" parTransId="{C9886D57-2934-40E0-8999-8EA09E646313}" sibTransId="{DC8DC99E-9AF2-4EEE-9401-B4DB5E6CB8EC}"/>
    <dgm:cxn modelId="{22409B67-2D1C-4B32-848A-E0B12BE2E438}" type="presOf" srcId="{DBA4EBEF-97D0-4C9C-BBCC-488B24F51445}" destId="{973452B7-4D43-4F6E-BE7F-C29E83FCAF63}" srcOrd="0" destOrd="0" presId="urn:microsoft.com/office/officeart/2005/8/layout/list1"/>
    <dgm:cxn modelId="{E168616C-4DF4-4367-9F6D-582F0657C1E7}" type="presOf" srcId="{E72D0433-472C-41CE-A7A9-3DDD1B49E806}" destId="{AE373E13-2428-49DA-AA44-4A0D02DF1395}" srcOrd="1" destOrd="0" presId="urn:microsoft.com/office/officeart/2005/8/layout/list1"/>
    <dgm:cxn modelId="{2CDF144D-2CD2-48EF-A7CA-E02430A14656}" type="presOf" srcId="{83F9D8B5-3FA5-4E47-B1D9-694858279D39}" destId="{5FF7B15F-3192-4446-90F0-1264065F303A}" srcOrd="0" destOrd="0" presId="urn:microsoft.com/office/officeart/2005/8/layout/list1"/>
    <dgm:cxn modelId="{A6B4A285-2648-4230-9D2F-17D28D7D05AE}" type="presOf" srcId="{86B7CE4C-D14B-439A-BBE4-62463D5A70EC}" destId="{9F201D72-4B76-4E50-98E7-13053EB58A07}" srcOrd="0" destOrd="1" presId="urn:microsoft.com/office/officeart/2005/8/layout/list1"/>
    <dgm:cxn modelId="{09C87086-AC7B-44D7-BB6F-E57F29FCB929}" type="presOf" srcId="{8CA4B047-DBD2-412F-A08A-E92E7CEE9ECA}" destId="{3119E597-D66E-4149-8D81-87DE04B19D64}" srcOrd="0" destOrd="0" presId="urn:microsoft.com/office/officeart/2005/8/layout/list1"/>
    <dgm:cxn modelId="{45636591-DED7-4B94-AE7E-85129C25FAEE}" srcId="{8CA4B047-DBD2-412F-A08A-E92E7CEE9ECA}" destId="{86B7CE4C-D14B-439A-BBE4-62463D5A70EC}" srcOrd="1" destOrd="0" parTransId="{323D5AB6-91CB-4C1B-B792-774CBC089162}" sibTransId="{A796BEDF-654D-4724-97F1-837A8227FAC6}"/>
    <dgm:cxn modelId="{B0FF909C-00A2-492E-9B65-4E308286257A}" type="presOf" srcId="{6A27A388-C89E-4976-8D5E-9C43B7156CE3}" destId="{5FF7B15F-3192-4446-90F0-1264065F303A}" srcOrd="0" destOrd="1" presId="urn:microsoft.com/office/officeart/2005/8/layout/list1"/>
    <dgm:cxn modelId="{A317D4A6-663F-4216-97A9-0C3620698ED8}" type="presOf" srcId="{A78D964F-F39D-4D35-B027-AE66C080AE9C}" destId="{82DE1576-0AF1-4FD6-B9CC-38C6B12582B6}" srcOrd="0" destOrd="0" presId="urn:microsoft.com/office/officeart/2005/8/layout/list1"/>
    <dgm:cxn modelId="{F57836B2-7DDC-4C86-B7F0-FAA9F76213A1}" type="presOf" srcId="{0232B81C-F6B9-46F1-9A19-33C0F3DC33E0}" destId="{5FF7B15F-3192-4446-90F0-1264065F303A}" srcOrd="0" destOrd="2" presId="urn:microsoft.com/office/officeart/2005/8/layout/list1"/>
    <dgm:cxn modelId="{40E2F6CD-81D4-41A8-932F-D2FE4B95043A}" srcId="{8CA4B047-DBD2-412F-A08A-E92E7CEE9ECA}" destId="{B3EF1251-F4E4-4953-BBF6-1B4DFA303FB9}" srcOrd="0" destOrd="0" parTransId="{1CA94F30-086F-4C11-91B7-50E2F91D99B8}" sibTransId="{B81875A6-646E-4DC3-9467-076C43B07452}"/>
    <dgm:cxn modelId="{E2A79AD6-CA3C-40AD-95DB-E7B23544ECFA}" type="presOf" srcId="{DBA4EBEF-97D0-4C9C-BBCC-488B24F51445}" destId="{7A614BE4-B5CB-4E18-AF4E-B7AEE9554278}" srcOrd="1" destOrd="0" presId="urn:microsoft.com/office/officeart/2005/8/layout/list1"/>
    <dgm:cxn modelId="{346F6ADE-D2B8-48D5-BACE-C41888DBA7B9}" type="presOf" srcId="{B3EF1251-F4E4-4953-BBF6-1B4DFA303FB9}" destId="{9F201D72-4B76-4E50-98E7-13053EB58A07}" srcOrd="0" destOrd="0" presId="urn:microsoft.com/office/officeart/2005/8/layout/list1"/>
    <dgm:cxn modelId="{F90844DF-A8D7-4D48-AF54-0FB2796529D8}" type="presOf" srcId="{A78D964F-F39D-4D35-B027-AE66C080AE9C}" destId="{154F0FE7-3820-4DC4-96CE-FA2B817B3F89}" srcOrd="1" destOrd="0" presId="urn:microsoft.com/office/officeart/2005/8/layout/list1"/>
    <dgm:cxn modelId="{265219EF-BC57-45B3-9E40-859729F375F3}" srcId="{A78D964F-F39D-4D35-B027-AE66C080AE9C}" destId="{83F9D8B5-3FA5-4E47-B1D9-694858279D39}" srcOrd="0" destOrd="0" parTransId="{8CD07C38-B6D6-40A6-A52C-B938B0CB62A2}" sibTransId="{1823FB33-5E49-4B7B-93B9-6E8D239CBAF3}"/>
    <dgm:cxn modelId="{4C3D5BEF-2340-4438-B0B1-8E77340DDE2F}" type="presOf" srcId="{7BE57ABA-E499-4B69-A7CD-7944EA9114F7}" destId="{80E1A04F-9B88-43C4-AE73-030A7114533D}" srcOrd="0" destOrd="0" presId="urn:microsoft.com/office/officeart/2005/8/layout/list1"/>
    <dgm:cxn modelId="{C1C54DEF-C734-41B0-AE59-5548E8BCD8C3}" srcId="{7BE57ABA-E499-4B69-A7CD-7944EA9114F7}" destId="{DBA4EBEF-97D0-4C9C-BBCC-488B24F51445}" srcOrd="3" destOrd="0" parTransId="{D5DE426D-5247-4505-9BFD-DF2A525E0919}" sibTransId="{0FD4FB1D-9185-4F1F-82D7-4BD0066AC6BE}"/>
    <dgm:cxn modelId="{9F0E51FF-AD61-47A2-BE0A-CADF3F1BF4AD}" srcId="{7BE57ABA-E499-4B69-A7CD-7944EA9114F7}" destId="{8CA4B047-DBD2-412F-A08A-E92E7CEE9ECA}" srcOrd="0" destOrd="0" parTransId="{6F0CA124-DAD8-49B5-BDF0-1FBD25B54528}" sibTransId="{14B91CE8-80D7-4C56-B374-5C6D16F65202}"/>
    <dgm:cxn modelId="{C08A8ED2-6EF0-4EFC-A1CA-6CB80658011C}" type="presParOf" srcId="{80E1A04F-9B88-43C4-AE73-030A7114533D}" destId="{CD2C0C39-70CB-43FE-A687-A47A1C40A41F}" srcOrd="0" destOrd="0" presId="urn:microsoft.com/office/officeart/2005/8/layout/list1"/>
    <dgm:cxn modelId="{4FB8FF7C-5D93-4EB7-B693-C0CA17F36D1B}" type="presParOf" srcId="{CD2C0C39-70CB-43FE-A687-A47A1C40A41F}" destId="{3119E597-D66E-4149-8D81-87DE04B19D64}" srcOrd="0" destOrd="0" presId="urn:microsoft.com/office/officeart/2005/8/layout/list1"/>
    <dgm:cxn modelId="{158695BD-F672-4FD5-A229-5DDCF7A08464}" type="presParOf" srcId="{CD2C0C39-70CB-43FE-A687-A47A1C40A41F}" destId="{FF379456-13A7-4415-9811-149E61CCA67C}" srcOrd="1" destOrd="0" presId="urn:microsoft.com/office/officeart/2005/8/layout/list1"/>
    <dgm:cxn modelId="{7E15BA5B-2FE4-4371-B8FA-894BAFB24644}" type="presParOf" srcId="{80E1A04F-9B88-43C4-AE73-030A7114533D}" destId="{F81258F2-7E42-4E77-A71B-F8A843DCB789}" srcOrd="1" destOrd="0" presId="urn:microsoft.com/office/officeart/2005/8/layout/list1"/>
    <dgm:cxn modelId="{9340BD39-53A5-4693-BD7B-B2BDDFA020AE}" type="presParOf" srcId="{80E1A04F-9B88-43C4-AE73-030A7114533D}" destId="{9F201D72-4B76-4E50-98E7-13053EB58A07}" srcOrd="2" destOrd="0" presId="urn:microsoft.com/office/officeart/2005/8/layout/list1"/>
    <dgm:cxn modelId="{1AE92F9C-AF44-416B-98A3-63FECD2019E6}" type="presParOf" srcId="{80E1A04F-9B88-43C4-AE73-030A7114533D}" destId="{519B34CB-3153-45EE-8C09-15F104EA89C8}" srcOrd="3" destOrd="0" presId="urn:microsoft.com/office/officeart/2005/8/layout/list1"/>
    <dgm:cxn modelId="{634807CC-27D5-476D-BAC1-F2BD054E2174}" type="presParOf" srcId="{80E1A04F-9B88-43C4-AE73-030A7114533D}" destId="{02360A36-D607-4C9E-939C-CFF58DE52983}" srcOrd="4" destOrd="0" presId="urn:microsoft.com/office/officeart/2005/8/layout/list1"/>
    <dgm:cxn modelId="{15066140-EC8A-4D44-B155-218E88F778C3}" type="presParOf" srcId="{02360A36-D607-4C9E-939C-CFF58DE52983}" destId="{82DE1576-0AF1-4FD6-B9CC-38C6B12582B6}" srcOrd="0" destOrd="0" presId="urn:microsoft.com/office/officeart/2005/8/layout/list1"/>
    <dgm:cxn modelId="{5879E2FE-44B5-4B65-92C8-D7E6276ACA43}" type="presParOf" srcId="{02360A36-D607-4C9E-939C-CFF58DE52983}" destId="{154F0FE7-3820-4DC4-96CE-FA2B817B3F89}" srcOrd="1" destOrd="0" presId="urn:microsoft.com/office/officeart/2005/8/layout/list1"/>
    <dgm:cxn modelId="{FF6A874E-4936-487E-A23D-91638AC83EC0}" type="presParOf" srcId="{80E1A04F-9B88-43C4-AE73-030A7114533D}" destId="{F4835C89-8612-4A8D-8C88-4B1434EC90D4}" srcOrd="5" destOrd="0" presId="urn:microsoft.com/office/officeart/2005/8/layout/list1"/>
    <dgm:cxn modelId="{BC4A1EC3-EC4A-46BB-A757-632C584AF9DE}" type="presParOf" srcId="{80E1A04F-9B88-43C4-AE73-030A7114533D}" destId="{5FF7B15F-3192-4446-90F0-1264065F303A}" srcOrd="6" destOrd="0" presId="urn:microsoft.com/office/officeart/2005/8/layout/list1"/>
    <dgm:cxn modelId="{94B8A86C-192E-4885-B3C3-DCE5EC51985B}" type="presParOf" srcId="{80E1A04F-9B88-43C4-AE73-030A7114533D}" destId="{AAFD1F98-9FD9-4704-9569-6C8A07C2CACB}" srcOrd="7" destOrd="0" presId="urn:microsoft.com/office/officeart/2005/8/layout/list1"/>
    <dgm:cxn modelId="{5A07E273-54F5-4867-A2C8-BF6E667BD2A4}" type="presParOf" srcId="{80E1A04F-9B88-43C4-AE73-030A7114533D}" destId="{25604C00-7949-4083-8223-CC5CCBF30AC5}" srcOrd="8" destOrd="0" presId="urn:microsoft.com/office/officeart/2005/8/layout/list1"/>
    <dgm:cxn modelId="{23326CB9-9595-4D14-A09F-D9C1FDCB5855}" type="presParOf" srcId="{25604C00-7949-4083-8223-CC5CCBF30AC5}" destId="{AB0E30FD-1673-4810-A2CD-242C8673DC29}" srcOrd="0" destOrd="0" presId="urn:microsoft.com/office/officeart/2005/8/layout/list1"/>
    <dgm:cxn modelId="{40B5BC81-7B4B-4A8A-8543-C5DED1B6ACF0}" type="presParOf" srcId="{25604C00-7949-4083-8223-CC5CCBF30AC5}" destId="{AE373E13-2428-49DA-AA44-4A0D02DF1395}" srcOrd="1" destOrd="0" presId="urn:microsoft.com/office/officeart/2005/8/layout/list1"/>
    <dgm:cxn modelId="{8C472520-E899-472C-933D-9752862B1D89}" type="presParOf" srcId="{80E1A04F-9B88-43C4-AE73-030A7114533D}" destId="{4313D6DC-C3C6-4359-893F-E5302ED47A29}" srcOrd="9" destOrd="0" presId="urn:microsoft.com/office/officeart/2005/8/layout/list1"/>
    <dgm:cxn modelId="{7C1ECCBC-0A4C-41A6-A213-986209F06EC7}" type="presParOf" srcId="{80E1A04F-9B88-43C4-AE73-030A7114533D}" destId="{C2180932-CFDE-442B-BE69-01FD28C27A97}" srcOrd="10" destOrd="0" presId="urn:microsoft.com/office/officeart/2005/8/layout/list1"/>
    <dgm:cxn modelId="{18F0D05F-3009-41D1-A363-B00CCB2B7BEC}" type="presParOf" srcId="{80E1A04F-9B88-43C4-AE73-030A7114533D}" destId="{890510E8-F95F-46C1-A69C-C8B89623462A}" srcOrd="11" destOrd="0" presId="urn:microsoft.com/office/officeart/2005/8/layout/list1"/>
    <dgm:cxn modelId="{52A32237-B1A2-47F8-BEE2-D6B06CED423C}" type="presParOf" srcId="{80E1A04F-9B88-43C4-AE73-030A7114533D}" destId="{10E9EF6D-229A-48BC-8E70-A08D17EA0A10}" srcOrd="12" destOrd="0" presId="urn:microsoft.com/office/officeart/2005/8/layout/list1"/>
    <dgm:cxn modelId="{304FF2B7-1810-4E7A-BB93-BD4614013B20}" type="presParOf" srcId="{10E9EF6D-229A-48BC-8E70-A08D17EA0A10}" destId="{973452B7-4D43-4F6E-BE7F-C29E83FCAF63}" srcOrd="0" destOrd="0" presId="urn:microsoft.com/office/officeart/2005/8/layout/list1"/>
    <dgm:cxn modelId="{BAB944E7-42E9-4ECB-90C0-682C42F2C9B8}" type="presParOf" srcId="{10E9EF6D-229A-48BC-8E70-A08D17EA0A10}" destId="{7A614BE4-B5CB-4E18-AF4E-B7AEE9554278}" srcOrd="1" destOrd="0" presId="urn:microsoft.com/office/officeart/2005/8/layout/list1"/>
    <dgm:cxn modelId="{7D5C7D6C-003B-40A6-96B3-4B3CD5497D16}" type="presParOf" srcId="{80E1A04F-9B88-43C4-AE73-030A7114533D}" destId="{CF896F3A-ACE2-4B09-A8EC-4C2270568756}" srcOrd="13" destOrd="0" presId="urn:microsoft.com/office/officeart/2005/8/layout/list1"/>
    <dgm:cxn modelId="{0231BDF4-8A6C-4789-B5D5-ABDA80FF7C3F}" type="presParOf" srcId="{80E1A04F-9B88-43C4-AE73-030A7114533D}" destId="{BD2D6EB2-A40C-41AD-B300-6F8E2133614C}"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3349ED-F477-496E-AB12-21CD16D86098}"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s-CO"/>
        </a:p>
      </dgm:t>
    </dgm:pt>
    <dgm:pt modelId="{882191A6-9C76-4CB7-919F-3424F0E4FF16}">
      <dgm:prSet phldrT="[Text]" custT="1"/>
      <dgm:spPr/>
      <dgm:t>
        <a:bodyPr/>
        <a:lstStyle/>
        <a:p>
          <a:pPr marL="0" lvl="0" indent="0" algn="l" defTabSz="1066800">
            <a:lnSpc>
              <a:spcPct val="90000"/>
            </a:lnSpc>
            <a:spcBef>
              <a:spcPct val="0"/>
            </a:spcBef>
            <a:spcAft>
              <a:spcPct val="35000"/>
            </a:spcAft>
            <a:buNone/>
          </a:pPr>
          <a:r>
            <a:rPr lang="en-US" sz="1800" kern="1200" dirty="0">
              <a:latin typeface="IBM Plex Sans Text"/>
              <a:ea typeface="+mn-ea"/>
              <a:cs typeface="+mn-cs"/>
            </a:rPr>
            <a:t>The main objective of this work is to describe the objective conditions necessary to be successful as a data analyst.</a:t>
          </a:r>
          <a:endParaRPr lang="es-CO" sz="1800" kern="1200" dirty="0">
            <a:latin typeface="IBM Plex Sans Text"/>
            <a:ea typeface="+mn-ea"/>
            <a:cs typeface="+mn-cs"/>
          </a:endParaRPr>
        </a:p>
      </dgm:t>
    </dgm:pt>
    <dgm:pt modelId="{ED2F330F-8B5A-4344-81A2-D85FEFE71645}" type="parTrans" cxnId="{C771A526-F04D-42DB-B691-4487A8CF31E4}">
      <dgm:prSet/>
      <dgm:spPr/>
      <dgm:t>
        <a:bodyPr/>
        <a:lstStyle/>
        <a:p>
          <a:endParaRPr lang="es-CO" sz="3600"/>
        </a:p>
      </dgm:t>
    </dgm:pt>
    <dgm:pt modelId="{F531A975-3274-4471-8B99-716A0841B536}" type="sibTrans" cxnId="{C771A526-F04D-42DB-B691-4487A8CF31E4}">
      <dgm:prSet/>
      <dgm:spPr/>
      <dgm:t>
        <a:bodyPr/>
        <a:lstStyle/>
        <a:p>
          <a:endParaRPr lang="es-CO" sz="3600"/>
        </a:p>
      </dgm:t>
    </dgm:pt>
    <dgm:pt modelId="{A09EF68E-B43D-4EA2-B7F1-2F5465F7F230}">
      <dgm:prSet phldrT="[Text]" custT="1"/>
      <dgm:spPr/>
      <dgm:t>
        <a:bodyPr/>
        <a:lstStyle/>
        <a:p>
          <a:r>
            <a:rPr lang="en-US" sz="1800" dirty="0"/>
            <a:t>The thesis statement of this project is that the annual salary of a person is scarcely linked to the data provided and that therefore it is essential to be aligned with the domain of the technologies of the moment.</a:t>
          </a:r>
          <a:endParaRPr lang="es-CO" sz="1800" dirty="0"/>
        </a:p>
      </dgm:t>
    </dgm:pt>
    <dgm:pt modelId="{9E88E7DE-E205-4E43-B4FC-B40B44919562}" type="parTrans" cxnId="{F1D0872B-431F-47B0-BEE6-336438EB6F5F}">
      <dgm:prSet/>
      <dgm:spPr/>
      <dgm:t>
        <a:bodyPr/>
        <a:lstStyle/>
        <a:p>
          <a:endParaRPr lang="es-CO" sz="3600"/>
        </a:p>
      </dgm:t>
    </dgm:pt>
    <dgm:pt modelId="{50DCD404-624B-4ED0-AAF0-3151AB092A1E}" type="sibTrans" cxnId="{F1D0872B-431F-47B0-BEE6-336438EB6F5F}">
      <dgm:prSet/>
      <dgm:spPr/>
      <dgm:t>
        <a:bodyPr/>
        <a:lstStyle/>
        <a:p>
          <a:endParaRPr lang="es-CO" sz="3600"/>
        </a:p>
      </dgm:t>
    </dgm:pt>
    <dgm:pt modelId="{B886E2D7-5916-45F7-BC86-69A379E22A22}">
      <dgm:prSet custT="1"/>
      <dgm:spPr/>
      <dgm:t>
        <a:bodyPr/>
        <a:lstStyle/>
        <a:p>
          <a:r>
            <a:rPr lang="en-US" sz="1800" dirty="0"/>
            <a:t>To meet the general objective, it is necessary to meet two specific objectives.</a:t>
          </a:r>
        </a:p>
      </dgm:t>
    </dgm:pt>
    <dgm:pt modelId="{50BA1837-18E7-4CE4-B7D3-553FB6FB7EE3}" type="parTrans" cxnId="{1CD8D58F-0045-4B55-9E42-D40DB60BC8A2}">
      <dgm:prSet/>
      <dgm:spPr/>
      <dgm:t>
        <a:bodyPr/>
        <a:lstStyle/>
        <a:p>
          <a:endParaRPr lang="es-CO" sz="3600"/>
        </a:p>
      </dgm:t>
    </dgm:pt>
    <dgm:pt modelId="{C087EC19-B1C0-49FF-AD72-AF46ADE9882F}" type="sibTrans" cxnId="{1CD8D58F-0045-4B55-9E42-D40DB60BC8A2}">
      <dgm:prSet/>
      <dgm:spPr/>
      <dgm:t>
        <a:bodyPr/>
        <a:lstStyle/>
        <a:p>
          <a:endParaRPr lang="es-CO" sz="3600"/>
        </a:p>
      </dgm:t>
    </dgm:pt>
    <dgm:pt modelId="{0FAA255B-6452-4C60-B1FF-EBE3132BC3BC}">
      <dgm:prSet custT="1"/>
      <dgm:spPr/>
      <dgm:t>
        <a:bodyPr/>
        <a:lstStyle/>
        <a:p>
          <a:r>
            <a:rPr lang="en-US" sz="1600" dirty="0"/>
            <a:t>It is necessary to understand what are the technological elements that data analysts use and what are the ones that will possibly be used in the future.</a:t>
          </a:r>
        </a:p>
      </dgm:t>
    </dgm:pt>
    <dgm:pt modelId="{B242568A-6394-4CEB-ABC0-5F8DFE04AA8D}" type="parTrans" cxnId="{386FE14B-7840-469B-A354-6D478290FF6D}">
      <dgm:prSet/>
      <dgm:spPr/>
      <dgm:t>
        <a:bodyPr/>
        <a:lstStyle/>
        <a:p>
          <a:endParaRPr lang="es-CO" sz="3600"/>
        </a:p>
      </dgm:t>
    </dgm:pt>
    <dgm:pt modelId="{CCDB6F10-0C42-4334-859A-72714FAB8BB7}" type="sibTrans" cxnId="{386FE14B-7840-469B-A354-6D478290FF6D}">
      <dgm:prSet/>
      <dgm:spPr/>
      <dgm:t>
        <a:bodyPr/>
        <a:lstStyle/>
        <a:p>
          <a:endParaRPr lang="es-CO" sz="3600"/>
        </a:p>
      </dgm:t>
    </dgm:pt>
    <dgm:pt modelId="{BF076E6E-97BC-4FF2-A58E-4153E5F10C9E}">
      <dgm:prSet custT="1"/>
      <dgm:spPr/>
      <dgm:t>
        <a:bodyPr/>
        <a:lstStyle/>
        <a:p>
          <a:r>
            <a:rPr lang="en-US" sz="1600" dirty="0"/>
            <a:t>It is also important to understand what are the demographic characteristics that frame a successful career in terms of salary, since this variable is directly linked to purchasing power.</a:t>
          </a:r>
        </a:p>
      </dgm:t>
    </dgm:pt>
    <dgm:pt modelId="{D9E2EF42-935A-4292-8F17-01DB0D355C4F}" type="parTrans" cxnId="{A164585A-CB20-435E-BCA1-F3E2DE6F7016}">
      <dgm:prSet/>
      <dgm:spPr/>
      <dgm:t>
        <a:bodyPr/>
        <a:lstStyle/>
        <a:p>
          <a:endParaRPr lang="es-CO" sz="3600"/>
        </a:p>
      </dgm:t>
    </dgm:pt>
    <dgm:pt modelId="{9FABA4CE-3F4B-44B5-AA33-0451239B63C4}" type="sibTrans" cxnId="{A164585A-CB20-435E-BCA1-F3E2DE6F7016}">
      <dgm:prSet/>
      <dgm:spPr/>
      <dgm:t>
        <a:bodyPr/>
        <a:lstStyle/>
        <a:p>
          <a:endParaRPr lang="es-CO" sz="3600"/>
        </a:p>
      </dgm:t>
    </dgm:pt>
    <dgm:pt modelId="{AD380EF2-259F-4521-98FA-6F3AB400C6D7}" type="pres">
      <dgm:prSet presAssocID="{8A3349ED-F477-496E-AB12-21CD16D86098}" presName="linear" presStyleCnt="0">
        <dgm:presLayoutVars>
          <dgm:animLvl val="lvl"/>
          <dgm:resizeHandles val="exact"/>
        </dgm:presLayoutVars>
      </dgm:prSet>
      <dgm:spPr/>
    </dgm:pt>
    <dgm:pt modelId="{D093876B-A00E-4EAE-A7BE-6893970D18C5}" type="pres">
      <dgm:prSet presAssocID="{882191A6-9C76-4CB7-919F-3424F0E4FF16}" presName="parentText" presStyleLbl="node1" presStyleIdx="0" presStyleCnt="3" custScaleY="56491">
        <dgm:presLayoutVars>
          <dgm:chMax val="0"/>
          <dgm:bulletEnabled val="1"/>
        </dgm:presLayoutVars>
      </dgm:prSet>
      <dgm:spPr/>
    </dgm:pt>
    <dgm:pt modelId="{780CD89D-6AC7-4856-8DEA-F20D6C252595}" type="pres">
      <dgm:prSet presAssocID="{F531A975-3274-4471-8B99-716A0841B536}" presName="spacer" presStyleCnt="0"/>
      <dgm:spPr/>
    </dgm:pt>
    <dgm:pt modelId="{E6AF56AB-C542-4164-BCFA-C8430AE0A3A6}" type="pres">
      <dgm:prSet presAssocID="{B886E2D7-5916-45F7-BC86-69A379E22A22}" presName="parentText" presStyleLbl="node1" presStyleIdx="1" presStyleCnt="3" custScaleY="43315" custLinFactNeighborY="-7436">
        <dgm:presLayoutVars>
          <dgm:chMax val="0"/>
          <dgm:bulletEnabled val="1"/>
        </dgm:presLayoutVars>
      </dgm:prSet>
      <dgm:spPr/>
    </dgm:pt>
    <dgm:pt modelId="{E23FDF7F-31F0-4681-9089-CD942869B5B8}" type="pres">
      <dgm:prSet presAssocID="{B886E2D7-5916-45F7-BC86-69A379E22A22}" presName="childText" presStyleLbl="revTx" presStyleIdx="0" presStyleCnt="1" custScaleY="108514" custLinFactNeighborY="3651">
        <dgm:presLayoutVars>
          <dgm:bulletEnabled val="1"/>
        </dgm:presLayoutVars>
      </dgm:prSet>
      <dgm:spPr/>
    </dgm:pt>
    <dgm:pt modelId="{A395FC3E-A61F-4C3F-98F0-362762B5D11A}" type="pres">
      <dgm:prSet presAssocID="{A09EF68E-B43D-4EA2-B7F1-2F5465F7F230}" presName="parentText" presStyleLbl="node1" presStyleIdx="2" presStyleCnt="3" custScaleY="91686" custLinFactNeighborY="264">
        <dgm:presLayoutVars>
          <dgm:chMax val="0"/>
          <dgm:bulletEnabled val="1"/>
        </dgm:presLayoutVars>
      </dgm:prSet>
      <dgm:spPr/>
    </dgm:pt>
  </dgm:ptLst>
  <dgm:cxnLst>
    <dgm:cxn modelId="{45B30214-8B41-4F47-805A-13C32EE1C36F}" type="presOf" srcId="{0FAA255B-6452-4C60-B1FF-EBE3132BC3BC}" destId="{E23FDF7F-31F0-4681-9089-CD942869B5B8}" srcOrd="0" destOrd="0" presId="urn:microsoft.com/office/officeart/2005/8/layout/vList2"/>
    <dgm:cxn modelId="{B33AC21C-C4EF-4A18-9637-1ED16264B7D5}" type="presOf" srcId="{8A3349ED-F477-496E-AB12-21CD16D86098}" destId="{AD380EF2-259F-4521-98FA-6F3AB400C6D7}" srcOrd="0" destOrd="0" presId="urn:microsoft.com/office/officeart/2005/8/layout/vList2"/>
    <dgm:cxn modelId="{C771A526-F04D-42DB-B691-4487A8CF31E4}" srcId="{8A3349ED-F477-496E-AB12-21CD16D86098}" destId="{882191A6-9C76-4CB7-919F-3424F0E4FF16}" srcOrd="0" destOrd="0" parTransId="{ED2F330F-8B5A-4344-81A2-D85FEFE71645}" sibTransId="{F531A975-3274-4471-8B99-716A0841B536}"/>
    <dgm:cxn modelId="{F1D0872B-431F-47B0-BEE6-336438EB6F5F}" srcId="{8A3349ED-F477-496E-AB12-21CD16D86098}" destId="{A09EF68E-B43D-4EA2-B7F1-2F5465F7F230}" srcOrd="2" destOrd="0" parTransId="{9E88E7DE-E205-4E43-B4FC-B40B44919562}" sibTransId="{50DCD404-624B-4ED0-AAF0-3151AB092A1E}"/>
    <dgm:cxn modelId="{386FE14B-7840-469B-A354-6D478290FF6D}" srcId="{B886E2D7-5916-45F7-BC86-69A379E22A22}" destId="{0FAA255B-6452-4C60-B1FF-EBE3132BC3BC}" srcOrd="0" destOrd="0" parTransId="{B242568A-6394-4CEB-ABC0-5F8DFE04AA8D}" sibTransId="{CCDB6F10-0C42-4334-859A-72714FAB8BB7}"/>
    <dgm:cxn modelId="{FCFA125A-0DE6-4AEF-ADAB-78E5C6157653}" type="presOf" srcId="{882191A6-9C76-4CB7-919F-3424F0E4FF16}" destId="{D093876B-A00E-4EAE-A7BE-6893970D18C5}" srcOrd="0" destOrd="0" presId="urn:microsoft.com/office/officeart/2005/8/layout/vList2"/>
    <dgm:cxn modelId="{A164585A-CB20-435E-BCA1-F3E2DE6F7016}" srcId="{B886E2D7-5916-45F7-BC86-69A379E22A22}" destId="{BF076E6E-97BC-4FF2-A58E-4153E5F10C9E}" srcOrd="1" destOrd="0" parTransId="{D9E2EF42-935A-4292-8F17-01DB0D355C4F}" sibTransId="{9FABA4CE-3F4B-44B5-AA33-0451239B63C4}"/>
    <dgm:cxn modelId="{1CD8D58F-0045-4B55-9E42-D40DB60BC8A2}" srcId="{8A3349ED-F477-496E-AB12-21CD16D86098}" destId="{B886E2D7-5916-45F7-BC86-69A379E22A22}" srcOrd="1" destOrd="0" parTransId="{50BA1837-18E7-4CE4-B7D3-553FB6FB7EE3}" sibTransId="{C087EC19-B1C0-49FF-AD72-AF46ADE9882F}"/>
    <dgm:cxn modelId="{0BDE79AB-6C2C-4E2C-93A6-6E63593EF79E}" type="presOf" srcId="{BF076E6E-97BC-4FF2-A58E-4153E5F10C9E}" destId="{E23FDF7F-31F0-4681-9089-CD942869B5B8}" srcOrd="0" destOrd="1" presId="urn:microsoft.com/office/officeart/2005/8/layout/vList2"/>
    <dgm:cxn modelId="{778C1BAC-665F-4C2F-BA1A-37C79B2FC51B}" type="presOf" srcId="{A09EF68E-B43D-4EA2-B7F1-2F5465F7F230}" destId="{A395FC3E-A61F-4C3F-98F0-362762B5D11A}" srcOrd="0" destOrd="0" presId="urn:microsoft.com/office/officeart/2005/8/layout/vList2"/>
    <dgm:cxn modelId="{93540BD0-76A9-4CFD-BE27-3F8CB000CC88}" type="presOf" srcId="{B886E2D7-5916-45F7-BC86-69A379E22A22}" destId="{E6AF56AB-C542-4164-BCFA-C8430AE0A3A6}" srcOrd="0" destOrd="0" presId="urn:microsoft.com/office/officeart/2005/8/layout/vList2"/>
    <dgm:cxn modelId="{421CCABD-837B-426B-BC2E-ACFDAC5BFFEE}" type="presParOf" srcId="{AD380EF2-259F-4521-98FA-6F3AB400C6D7}" destId="{D093876B-A00E-4EAE-A7BE-6893970D18C5}" srcOrd="0" destOrd="0" presId="urn:microsoft.com/office/officeart/2005/8/layout/vList2"/>
    <dgm:cxn modelId="{FDE07B4D-0417-4C09-980A-602AB03659C0}" type="presParOf" srcId="{AD380EF2-259F-4521-98FA-6F3AB400C6D7}" destId="{780CD89D-6AC7-4856-8DEA-F20D6C252595}" srcOrd="1" destOrd="0" presId="urn:microsoft.com/office/officeart/2005/8/layout/vList2"/>
    <dgm:cxn modelId="{2430B667-4244-4347-B495-2FD575891D81}" type="presParOf" srcId="{AD380EF2-259F-4521-98FA-6F3AB400C6D7}" destId="{E6AF56AB-C542-4164-BCFA-C8430AE0A3A6}" srcOrd="2" destOrd="0" presId="urn:microsoft.com/office/officeart/2005/8/layout/vList2"/>
    <dgm:cxn modelId="{383F5E09-1C8E-44D3-8AE8-60C3DD893B7C}" type="presParOf" srcId="{AD380EF2-259F-4521-98FA-6F3AB400C6D7}" destId="{E23FDF7F-31F0-4681-9089-CD942869B5B8}" srcOrd="3" destOrd="0" presId="urn:microsoft.com/office/officeart/2005/8/layout/vList2"/>
    <dgm:cxn modelId="{FFAC7C10-C206-4A85-8863-F6CD39053072}" type="presParOf" srcId="{AD380EF2-259F-4521-98FA-6F3AB400C6D7}" destId="{A395FC3E-A61F-4C3F-98F0-362762B5D11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01D72-4B76-4E50-98E7-13053EB58A07}">
      <dsp:nvSpPr>
        <dsp:cNvPr id="0" name=""/>
        <dsp:cNvSpPr/>
      </dsp:nvSpPr>
      <dsp:spPr>
        <a:xfrm>
          <a:off x="0" y="415627"/>
          <a:ext cx="7172999" cy="10773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6704" tIns="249936" rIns="556704"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Technology trends tell us about the labor market and market trends</a:t>
          </a:r>
          <a:endParaRPr lang="es-CO" sz="1600" b="0" kern="1200" dirty="0"/>
        </a:p>
        <a:p>
          <a:pPr marL="171450" lvl="1" indent="-171450" algn="l" defTabSz="711200">
            <a:lnSpc>
              <a:spcPct val="90000"/>
            </a:lnSpc>
            <a:spcBef>
              <a:spcPct val="0"/>
            </a:spcBef>
            <a:spcAft>
              <a:spcPct val="15000"/>
            </a:spcAft>
            <a:buChar char="•"/>
          </a:pPr>
          <a:r>
            <a:rPr lang="en-US" sz="1600" b="0" kern="1200" dirty="0"/>
            <a:t>Demographic data tells us about the common characteristics of developers that exist in the job market.</a:t>
          </a:r>
          <a:endParaRPr lang="es-CO" sz="1600" b="0" kern="1200" dirty="0"/>
        </a:p>
      </dsp:txBody>
      <dsp:txXfrm>
        <a:off x="0" y="415627"/>
        <a:ext cx="7172999" cy="1077300"/>
      </dsp:txXfrm>
    </dsp:sp>
    <dsp:sp modelId="{FF379456-13A7-4415-9811-149E61CCA67C}">
      <dsp:nvSpPr>
        <dsp:cNvPr id="0" name=""/>
        <dsp:cNvSpPr/>
      </dsp:nvSpPr>
      <dsp:spPr>
        <a:xfrm>
          <a:off x="354797" y="17760"/>
          <a:ext cx="6815045" cy="57408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786" tIns="0" rIns="189786" bIns="0" numCol="1" spcCol="1270" anchor="ctr" anchorCtr="0">
          <a:noAutofit/>
        </a:bodyPr>
        <a:lstStyle/>
        <a:p>
          <a:pPr marL="0" lvl="0" indent="0" algn="l" defTabSz="800100">
            <a:lnSpc>
              <a:spcPct val="90000"/>
            </a:lnSpc>
            <a:spcBef>
              <a:spcPct val="0"/>
            </a:spcBef>
            <a:spcAft>
              <a:spcPct val="35000"/>
            </a:spcAft>
            <a:buNone/>
          </a:pPr>
          <a:r>
            <a:rPr lang="en-US" sz="1800" b="0" i="0" kern="1200" dirty="0"/>
            <a:t>It’s necessary to distinguish between trends data and demographic data since they operate from different logics</a:t>
          </a:r>
          <a:endParaRPr lang="es-CO" sz="1800" b="0" kern="1200" dirty="0"/>
        </a:p>
      </dsp:txBody>
      <dsp:txXfrm>
        <a:off x="382821" y="45784"/>
        <a:ext cx="6758997" cy="518036"/>
      </dsp:txXfrm>
    </dsp:sp>
    <dsp:sp modelId="{5FF7B15F-3192-4446-90F0-1264065F303A}">
      <dsp:nvSpPr>
        <dsp:cNvPr id="0" name=""/>
        <dsp:cNvSpPr/>
      </dsp:nvSpPr>
      <dsp:spPr>
        <a:xfrm>
          <a:off x="0" y="2212587"/>
          <a:ext cx="7172999" cy="11151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6704" tIns="249936" rIns="556704" bIns="113792" numCol="1" spcCol="1270" anchor="t" anchorCtr="0">
          <a:noAutofit/>
        </a:bodyPr>
        <a:lstStyle/>
        <a:p>
          <a:pPr marL="171450" lvl="1" indent="-171450" algn="l" defTabSz="711200">
            <a:lnSpc>
              <a:spcPct val="90000"/>
            </a:lnSpc>
            <a:spcBef>
              <a:spcPct val="0"/>
            </a:spcBef>
            <a:spcAft>
              <a:spcPct val="15000"/>
            </a:spcAft>
            <a:buChar char="•"/>
          </a:pPr>
          <a:r>
            <a:rPr lang="es-CO" sz="1600" b="0" i="0" kern="1200" dirty="0" err="1"/>
            <a:t>ConvertedComp</a:t>
          </a:r>
          <a:r>
            <a:rPr lang="es-CO" sz="1600" b="0" i="0" kern="1200" dirty="0"/>
            <a:t> </a:t>
          </a:r>
          <a:r>
            <a:rPr lang="en-US" sz="1600" b="0" kern="1200" dirty="0"/>
            <a:t>has an excessively positively skewed distribution</a:t>
          </a:r>
          <a:endParaRPr lang="es-CO" sz="1600" b="0" kern="1200" dirty="0"/>
        </a:p>
        <a:p>
          <a:pPr marL="171450" lvl="1" indent="-171450" algn="l" defTabSz="711200">
            <a:lnSpc>
              <a:spcPct val="90000"/>
            </a:lnSpc>
            <a:spcBef>
              <a:spcPct val="0"/>
            </a:spcBef>
            <a:spcAft>
              <a:spcPct val="15000"/>
            </a:spcAft>
            <a:buChar char="•"/>
          </a:pPr>
          <a:r>
            <a:rPr lang="en-US" sz="1600" b="0" kern="1200" dirty="0"/>
            <a:t>The demographic data have sampling problems.</a:t>
          </a:r>
          <a:endParaRPr lang="es-CO" sz="1600" b="0" kern="1200" dirty="0"/>
        </a:p>
        <a:p>
          <a:pPr marL="171450" lvl="1" indent="-171450" algn="l" defTabSz="711200">
            <a:lnSpc>
              <a:spcPct val="90000"/>
            </a:lnSpc>
            <a:spcBef>
              <a:spcPct val="0"/>
            </a:spcBef>
            <a:spcAft>
              <a:spcPct val="15000"/>
            </a:spcAft>
            <a:buChar char="•"/>
          </a:pPr>
          <a:r>
            <a:rPr lang="en-US" sz="1600" b="0" kern="1200" dirty="0"/>
            <a:t>Almost 10% of the salary is explained by age and experience.</a:t>
          </a:r>
          <a:endParaRPr lang="es-CO" sz="1600" b="0" kern="1200" dirty="0"/>
        </a:p>
      </dsp:txBody>
      <dsp:txXfrm>
        <a:off x="0" y="2212587"/>
        <a:ext cx="7172999" cy="1115100"/>
      </dsp:txXfrm>
    </dsp:sp>
    <dsp:sp modelId="{154F0FE7-3820-4DC4-96CE-FA2B817B3F89}">
      <dsp:nvSpPr>
        <dsp:cNvPr id="0" name=""/>
        <dsp:cNvSpPr/>
      </dsp:nvSpPr>
      <dsp:spPr>
        <a:xfrm>
          <a:off x="348142" y="1556825"/>
          <a:ext cx="6824375" cy="81653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786" tIns="0" rIns="189786" bIns="0" numCol="1" spcCol="1270" anchor="ctr" anchorCtr="0">
          <a:noAutofit/>
        </a:bodyPr>
        <a:lstStyle/>
        <a:p>
          <a:pPr marL="0" lvl="0" indent="0" algn="l" defTabSz="800100">
            <a:lnSpc>
              <a:spcPct val="90000"/>
            </a:lnSpc>
            <a:spcBef>
              <a:spcPct val="0"/>
            </a:spcBef>
            <a:spcAft>
              <a:spcPct val="35000"/>
            </a:spcAft>
            <a:buNone/>
          </a:pPr>
          <a:r>
            <a:rPr lang="en-US" sz="1800" b="0" i="0" kern="1200" dirty="0"/>
            <a:t>The database has practical deficiencies for the detailed analysis of the annual salary; however, it has consistencies in other fields.</a:t>
          </a:r>
          <a:endParaRPr lang="es-CO" sz="1800" b="0" kern="1200" dirty="0"/>
        </a:p>
      </dsp:txBody>
      <dsp:txXfrm>
        <a:off x="388002" y="1596685"/>
        <a:ext cx="6744655" cy="736813"/>
      </dsp:txXfrm>
    </dsp:sp>
    <dsp:sp modelId="{C2180932-CFDE-442B-BE69-01FD28C27A97}">
      <dsp:nvSpPr>
        <dsp:cNvPr id="0" name=""/>
        <dsp:cNvSpPr/>
      </dsp:nvSpPr>
      <dsp:spPr>
        <a:xfrm>
          <a:off x="0" y="3890400"/>
          <a:ext cx="7172999"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373E13-2428-49DA-AA44-4A0D02DF1395}">
      <dsp:nvSpPr>
        <dsp:cNvPr id="0" name=""/>
        <dsp:cNvSpPr/>
      </dsp:nvSpPr>
      <dsp:spPr>
        <a:xfrm>
          <a:off x="354797" y="3376139"/>
          <a:ext cx="6813157" cy="6913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786" tIns="0" rIns="189786" bIns="0" numCol="1" spcCol="1270" anchor="ctr" anchorCtr="0">
          <a:noAutofit/>
        </a:bodyPr>
        <a:lstStyle/>
        <a:p>
          <a:pPr marL="0" lvl="0" indent="0" algn="l" defTabSz="800100">
            <a:lnSpc>
              <a:spcPct val="90000"/>
            </a:lnSpc>
            <a:spcBef>
              <a:spcPct val="0"/>
            </a:spcBef>
            <a:spcAft>
              <a:spcPct val="35000"/>
            </a:spcAft>
            <a:buNone/>
          </a:pPr>
          <a:r>
            <a:rPr lang="en-US" sz="1800" b="0" kern="1200" dirty="0"/>
            <a:t>Tech trend data is clear and allows for a clear picture of comparison between current behavior and trends in the tech market</a:t>
          </a:r>
          <a:endParaRPr lang="es-CO" sz="1800" b="0" kern="1200" dirty="0"/>
        </a:p>
      </dsp:txBody>
      <dsp:txXfrm>
        <a:off x="388547" y="3409889"/>
        <a:ext cx="6745657" cy="623880"/>
      </dsp:txXfrm>
    </dsp:sp>
    <dsp:sp modelId="{BD2D6EB2-A40C-41AD-B300-6F8E2133614C}">
      <dsp:nvSpPr>
        <dsp:cNvPr id="0" name=""/>
        <dsp:cNvSpPr/>
      </dsp:nvSpPr>
      <dsp:spPr>
        <a:xfrm>
          <a:off x="0" y="4434720"/>
          <a:ext cx="7172999"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614BE4-B5CB-4E18-AF4E-B7AEE9554278}">
      <dsp:nvSpPr>
        <dsp:cNvPr id="0" name=""/>
        <dsp:cNvSpPr/>
      </dsp:nvSpPr>
      <dsp:spPr>
        <a:xfrm>
          <a:off x="341137" y="4257600"/>
          <a:ext cx="6826282" cy="354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786" tIns="0" rIns="189786" bIns="0" numCol="1" spcCol="1270" anchor="ctr" anchorCtr="0">
          <a:noAutofit/>
        </a:bodyPr>
        <a:lstStyle/>
        <a:p>
          <a:pPr marL="0" lvl="0" indent="0" algn="l" defTabSz="800100">
            <a:lnSpc>
              <a:spcPct val="90000"/>
            </a:lnSpc>
            <a:spcBef>
              <a:spcPct val="0"/>
            </a:spcBef>
            <a:spcAft>
              <a:spcPct val="35000"/>
            </a:spcAft>
            <a:buNone/>
          </a:pPr>
          <a:r>
            <a:rPr lang="en-AE" sz="1800" b="0" kern="1200" noProof="0" dirty="0"/>
            <a:t>Data was taken from IBM Data Analyst  professional certificated </a:t>
          </a:r>
        </a:p>
      </dsp:txBody>
      <dsp:txXfrm>
        <a:off x="358430" y="4274893"/>
        <a:ext cx="6791696"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3876B-A00E-4EAE-A7BE-6893970D18C5}">
      <dsp:nvSpPr>
        <dsp:cNvPr id="0" name=""/>
        <dsp:cNvSpPr/>
      </dsp:nvSpPr>
      <dsp:spPr>
        <a:xfrm>
          <a:off x="0" y="630433"/>
          <a:ext cx="7647865" cy="676807"/>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1066800">
            <a:lnSpc>
              <a:spcPct val="90000"/>
            </a:lnSpc>
            <a:spcBef>
              <a:spcPct val="0"/>
            </a:spcBef>
            <a:spcAft>
              <a:spcPct val="35000"/>
            </a:spcAft>
            <a:buNone/>
          </a:pPr>
          <a:r>
            <a:rPr lang="en-US" sz="1800" kern="1200" dirty="0">
              <a:latin typeface="IBM Plex Sans Text"/>
              <a:ea typeface="+mn-ea"/>
              <a:cs typeface="+mn-cs"/>
            </a:rPr>
            <a:t>The main objective of this work is to describe the objective conditions necessary to be successful as a data analyst.</a:t>
          </a:r>
          <a:endParaRPr lang="es-CO" sz="1800" kern="1200" dirty="0">
            <a:latin typeface="IBM Plex Sans Text"/>
            <a:ea typeface="+mn-ea"/>
            <a:cs typeface="+mn-cs"/>
          </a:endParaRPr>
        </a:p>
      </dsp:txBody>
      <dsp:txXfrm>
        <a:off x="33039" y="663472"/>
        <a:ext cx="7581787" cy="610729"/>
      </dsp:txXfrm>
    </dsp:sp>
    <dsp:sp modelId="{E6AF56AB-C542-4164-BCFA-C8430AE0A3A6}">
      <dsp:nvSpPr>
        <dsp:cNvPr id="0" name=""/>
        <dsp:cNvSpPr/>
      </dsp:nvSpPr>
      <dsp:spPr>
        <a:xfrm>
          <a:off x="0" y="1401515"/>
          <a:ext cx="7647865" cy="416754"/>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To meet the general objective, it is necessary to meet two specific objectives.</a:t>
          </a:r>
        </a:p>
      </dsp:txBody>
      <dsp:txXfrm>
        <a:off x="20344" y="1421859"/>
        <a:ext cx="7607177" cy="376066"/>
      </dsp:txXfrm>
    </dsp:sp>
    <dsp:sp modelId="{E23FDF7F-31F0-4681-9089-CD942869B5B8}">
      <dsp:nvSpPr>
        <dsp:cNvPr id="0" name=""/>
        <dsp:cNvSpPr/>
      </dsp:nvSpPr>
      <dsp:spPr>
        <a:xfrm>
          <a:off x="0" y="1952057"/>
          <a:ext cx="7647865" cy="1314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82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It is necessary to understand what are the technological elements that data analysts use and what are the ones that will possibly be used in the future.</a:t>
          </a:r>
        </a:p>
        <a:p>
          <a:pPr marL="171450" lvl="1" indent="-171450" algn="l" defTabSz="711200">
            <a:lnSpc>
              <a:spcPct val="90000"/>
            </a:lnSpc>
            <a:spcBef>
              <a:spcPct val="0"/>
            </a:spcBef>
            <a:spcAft>
              <a:spcPct val="20000"/>
            </a:spcAft>
            <a:buChar char="•"/>
          </a:pPr>
          <a:r>
            <a:rPr lang="en-US" sz="1600" kern="1200" dirty="0"/>
            <a:t>It is also important to understand what are the demographic characteristics that frame a successful career in terms of salary, since this variable is directly linked to purchasing power.</a:t>
          </a:r>
        </a:p>
      </dsp:txBody>
      <dsp:txXfrm>
        <a:off x="0" y="1952057"/>
        <a:ext cx="7647865" cy="1314050"/>
      </dsp:txXfrm>
    </dsp:sp>
    <dsp:sp modelId="{A395FC3E-A61F-4C3F-98F0-362762B5D11A}">
      <dsp:nvSpPr>
        <dsp:cNvPr id="0" name=""/>
        <dsp:cNvSpPr/>
      </dsp:nvSpPr>
      <dsp:spPr>
        <a:xfrm>
          <a:off x="0" y="3225563"/>
          <a:ext cx="7647865" cy="1098471"/>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thesis statement of this project is that the annual salary of a person is scarcely linked to the data provided and that therefore it is essential to be aligned with the domain of the technologies of the moment.</a:t>
          </a:r>
          <a:endParaRPr lang="es-CO" sz="1800" kern="1200" dirty="0"/>
        </a:p>
      </dsp:txBody>
      <dsp:txXfrm>
        <a:off x="53623" y="3279186"/>
        <a:ext cx="7540619" cy="99122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1806919"/>
          </a:xfrm>
          <a:prstGeom prst="rect">
            <a:avLst/>
          </a:prstGeom>
        </p:spPr>
        <p:txBody>
          <a:bodyPr vert="horz" lIns="177476" tIns="88738" rIns="177476" bIns="88738" rtlCol="0"/>
          <a:lstStyle>
            <a:lvl1pPr algn="l">
              <a:defRPr sz="2300"/>
            </a:lvl1pPr>
          </a:lstStyle>
          <a:p>
            <a:endParaRPr lang="en-US"/>
          </a:p>
        </p:txBody>
      </p:sp>
      <p:sp>
        <p:nvSpPr>
          <p:cNvPr id="3" name="Date Placeholder 2"/>
          <p:cNvSpPr>
            <a:spLocks noGrp="1"/>
          </p:cNvSpPr>
          <p:nvPr>
            <p:ph type="dt" idx="1"/>
          </p:nvPr>
        </p:nvSpPr>
        <p:spPr>
          <a:xfrm>
            <a:off x="5438458" y="0"/>
            <a:ext cx="4160520" cy="1806919"/>
          </a:xfrm>
          <a:prstGeom prst="rect">
            <a:avLst/>
          </a:prstGeom>
        </p:spPr>
        <p:txBody>
          <a:bodyPr vert="horz" lIns="177476" tIns="88738" rIns="177476" bIns="88738" rtlCol="0"/>
          <a:lstStyle>
            <a:lvl1pPr algn="r">
              <a:defRPr sz="2300"/>
            </a:lvl1pPr>
          </a:lstStyle>
          <a:p>
            <a:fld id="{9E497948-54D2-43F8-9A63-A99FE3051738}" type="datetimeFigureOut">
              <a:rPr lang="en-US" smtClean="0"/>
              <a:t>9/27/2022</a:t>
            </a:fld>
            <a:endParaRPr lang="en-US"/>
          </a:p>
        </p:txBody>
      </p:sp>
      <p:sp>
        <p:nvSpPr>
          <p:cNvPr id="4" name="Slide Image Placeholder 3"/>
          <p:cNvSpPr>
            <a:spLocks noGrp="1" noRot="1" noChangeAspect="1"/>
          </p:cNvSpPr>
          <p:nvPr>
            <p:ph type="sldImg" idx="2"/>
          </p:nvPr>
        </p:nvSpPr>
        <p:spPr>
          <a:xfrm>
            <a:off x="-6002338" y="4502150"/>
            <a:ext cx="21605876" cy="12153900"/>
          </a:xfrm>
          <a:prstGeom prst="rect">
            <a:avLst/>
          </a:prstGeom>
          <a:noFill/>
          <a:ln w="12700">
            <a:solidFill>
              <a:prstClr val="black"/>
            </a:solidFill>
          </a:ln>
        </p:spPr>
        <p:txBody>
          <a:bodyPr vert="horz" lIns="177476" tIns="88738" rIns="177476" bIns="88738" rtlCol="0" anchor="ctr"/>
          <a:lstStyle/>
          <a:p>
            <a:endParaRPr lang="en-US"/>
          </a:p>
        </p:txBody>
      </p:sp>
      <p:sp>
        <p:nvSpPr>
          <p:cNvPr id="5" name="Notes Placeholder 4"/>
          <p:cNvSpPr>
            <a:spLocks noGrp="1"/>
          </p:cNvSpPr>
          <p:nvPr>
            <p:ph type="body" sz="quarter" idx="3"/>
          </p:nvPr>
        </p:nvSpPr>
        <p:spPr>
          <a:xfrm>
            <a:off x="960120" y="17331397"/>
            <a:ext cx="7680960" cy="14180234"/>
          </a:xfrm>
          <a:prstGeom prst="rect">
            <a:avLst/>
          </a:prstGeom>
        </p:spPr>
        <p:txBody>
          <a:bodyPr vert="horz" lIns="177476" tIns="88738" rIns="177476" bIns="887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206379"/>
            <a:ext cx="4160520" cy="1806915"/>
          </a:xfrm>
          <a:prstGeom prst="rect">
            <a:avLst/>
          </a:prstGeom>
        </p:spPr>
        <p:txBody>
          <a:bodyPr vert="horz" lIns="177476" tIns="88738" rIns="177476" bIns="88738" rtlCol="0" anchor="b"/>
          <a:lstStyle>
            <a:lvl1pPr algn="l">
              <a:defRPr sz="2300"/>
            </a:lvl1pPr>
          </a:lstStyle>
          <a:p>
            <a:endParaRPr lang="en-US"/>
          </a:p>
        </p:txBody>
      </p:sp>
      <p:sp>
        <p:nvSpPr>
          <p:cNvPr id="7" name="Slide Number Placeholder 6"/>
          <p:cNvSpPr>
            <a:spLocks noGrp="1"/>
          </p:cNvSpPr>
          <p:nvPr>
            <p:ph type="sldNum" sz="quarter" idx="5"/>
          </p:nvPr>
        </p:nvSpPr>
        <p:spPr>
          <a:xfrm>
            <a:off x="5438458" y="34206379"/>
            <a:ext cx="4160520" cy="1806915"/>
          </a:xfrm>
          <a:prstGeom prst="rect">
            <a:avLst/>
          </a:prstGeom>
        </p:spPr>
        <p:txBody>
          <a:bodyPr vert="horz" lIns="177476" tIns="88738" rIns="177476" bIns="88738" rtlCol="0" anchor="b"/>
          <a:lstStyle>
            <a:lvl1pPr algn="r">
              <a:defRPr sz="23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1166766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315007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29379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181796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rive.google.com/file/d/1YQWJbZcs9iyJBy7EOynhvTwiPEzbPZ2h/view?usp=shari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429789"/>
            <a:ext cx="5715000" cy="2129858"/>
          </a:xfrm>
        </p:spPr>
        <p:txBody>
          <a:bodyPr anchor="ctr">
            <a:normAutofit fontScale="90000"/>
          </a:bodyPr>
          <a:lstStyle/>
          <a:p>
            <a:r>
              <a:rPr lang="en-US" dirty="0">
                <a:solidFill>
                  <a:srgbClr val="0E659B"/>
                </a:solidFill>
              </a:rPr>
              <a:t>Tech Trends and Annual salary of data analysts in the proposed database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Jaime Olarte</a:t>
            </a:r>
          </a:p>
          <a:p>
            <a:pPr marL="0" indent="0">
              <a:buNone/>
            </a:pPr>
            <a:r>
              <a:rPr lang="en-US" dirty="0"/>
              <a:t>26/09/2022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13816" y="681037"/>
            <a:ext cx="10515600" cy="732127"/>
          </a:xfrm>
        </p:spPr>
        <p:txBody>
          <a:bodyPr>
            <a:normAutofit/>
          </a:bodyPr>
          <a:lstStyle/>
          <a:p>
            <a:r>
              <a:rPr lang="en-US" sz="3200" dirty="0"/>
              <a:t>DATABASE TRENDS - FINDINGS &amp; IMPLICATIONS</a:t>
            </a:r>
            <a:endParaRPr lang="en-US" sz="3600"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sz="2400" dirty="0"/>
              <a:t>Findings</a:t>
            </a:r>
          </a:p>
          <a:p>
            <a:pPr marL="0" indent="0">
              <a:buNone/>
            </a:pPr>
            <a:endParaRPr lang="en-US" sz="2400" dirty="0"/>
          </a:p>
          <a:p>
            <a:r>
              <a:rPr lang="en-US" sz="2400" dirty="0"/>
              <a:t>Three of the five data platforms are repeated in the current moment and in the trends</a:t>
            </a:r>
          </a:p>
          <a:p>
            <a:r>
              <a:rPr lang="en-US" sz="2400" dirty="0"/>
              <a:t>There are new platforms that have increased their relevance as useful tools for data management.</a:t>
            </a:r>
          </a:p>
          <a:p>
            <a:r>
              <a:rPr lang="en-US" sz="2400" dirty="0"/>
              <a:t>"SQL Server" and "SQLite" no longer arouse the same interest for the near future, which allowed them to be in the 5 most used databases.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sz="2400" dirty="0"/>
              <a:t>Implications</a:t>
            </a:r>
          </a:p>
          <a:p>
            <a:pPr marL="0" indent="0">
              <a:buNone/>
            </a:pPr>
            <a:endParaRPr lang="en-US" sz="2400" dirty="0"/>
          </a:p>
          <a:p>
            <a:r>
              <a:rPr lang="en-US" sz="2400" dirty="0"/>
              <a:t>A relative stability is maintained, however, there is more volatility with respect to technologies related to databases.</a:t>
            </a:r>
          </a:p>
          <a:p>
            <a:r>
              <a:rPr lang="en-US" sz="2400" dirty="0"/>
              <a:t>"Elasticsearch" and "Mongo DB" are emerging as the most recognized tools on the market. </a:t>
            </a:r>
          </a:p>
          <a:p>
            <a:r>
              <a:rPr lang="en-US" sz="2400" dirty="0"/>
              <a:t>Despite the relative stability in the framework of database technologies, this field has more mobility with respect to programming languages.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https://sa1.ca.analytics.ibm.com/bi/?perspective=dashboard&amp;pathRef=.my_folders%2FFINAL%2BTASK&amp;action=view&amp;mode=dashboard&amp;subView=model0000018362bfaf77_00000001</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6" name="Picture 5" descr="Chart">
            <a:extLst>
              <a:ext uri="{FF2B5EF4-FFF2-40B4-BE49-F238E27FC236}">
                <a16:creationId xmlns:a16="http://schemas.microsoft.com/office/drawing/2014/main" id="{C0BE98F8-57C7-8605-E00E-188F341AE8E1}"/>
              </a:ext>
            </a:extLst>
          </p:cNvPr>
          <p:cNvPicPr>
            <a:picLocks noChangeAspect="1"/>
          </p:cNvPicPr>
          <p:nvPr/>
        </p:nvPicPr>
        <p:blipFill>
          <a:blip r:embed="rId2"/>
          <a:stretch>
            <a:fillRect/>
          </a:stretch>
        </p:blipFill>
        <p:spPr>
          <a:xfrm>
            <a:off x="1737642" y="1350643"/>
            <a:ext cx="8262143" cy="5037094"/>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Content Placeholder 5" descr="Chart, treemap chart">
            <a:extLst>
              <a:ext uri="{FF2B5EF4-FFF2-40B4-BE49-F238E27FC236}">
                <a16:creationId xmlns:a16="http://schemas.microsoft.com/office/drawing/2014/main" id="{A3F51F25-D5CA-878F-9E15-62C17E4E1230}"/>
              </a:ext>
            </a:extLst>
          </p:cNvPr>
          <p:cNvPicPr>
            <a:picLocks noGrp="1" noChangeAspect="1"/>
          </p:cNvPicPr>
          <p:nvPr>
            <p:ph idx="1"/>
          </p:nvPr>
        </p:nvPicPr>
        <p:blipFill>
          <a:blip r:embed="rId2"/>
          <a:stretch>
            <a:fillRect/>
          </a:stretch>
        </p:blipFill>
        <p:spPr>
          <a:xfrm>
            <a:off x="2119980" y="1492384"/>
            <a:ext cx="7952040" cy="486026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4" name="Content Placeholder 3" descr="A picture containing chart">
            <a:extLst>
              <a:ext uri="{FF2B5EF4-FFF2-40B4-BE49-F238E27FC236}">
                <a16:creationId xmlns:a16="http://schemas.microsoft.com/office/drawing/2014/main" id="{A211E711-728B-343E-721C-E8CD42471D31}"/>
              </a:ext>
            </a:extLst>
          </p:cNvPr>
          <p:cNvPicPr>
            <a:picLocks noGrp="1" noChangeAspect="1"/>
          </p:cNvPicPr>
          <p:nvPr>
            <p:ph idx="1"/>
          </p:nvPr>
        </p:nvPicPr>
        <p:blipFill>
          <a:blip r:embed="rId2"/>
          <a:stretch>
            <a:fillRect/>
          </a:stretch>
        </p:blipFill>
        <p:spPr>
          <a:xfrm>
            <a:off x="1898502" y="1559169"/>
            <a:ext cx="8394996" cy="4829451"/>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3"/>
          <a:stretch>
            <a:fillRect/>
          </a:stretch>
        </p:blipFill>
        <p:spPr>
          <a:xfrm>
            <a:off x="1136956"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270269" y="1479664"/>
            <a:ext cx="6550429" cy="5378335"/>
          </a:xfrm>
        </p:spPr>
        <p:txBody>
          <a:bodyPr>
            <a:normAutofit lnSpcReduction="10000"/>
          </a:bodyPr>
          <a:lstStyle/>
          <a:p>
            <a:pPr marL="0" indent="0" algn="just">
              <a:buNone/>
            </a:pPr>
            <a:r>
              <a:rPr lang="en-US" dirty="0"/>
              <a:t>In order to explain annual salary,  it is probably better to research the number of contacts and the social circle since there is no explanatory element within the data that can do this.</a:t>
            </a:r>
          </a:p>
          <a:p>
            <a:pPr marL="0" indent="0" algn="just">
              <a:buNone/>
            </a:pPr>
            <a:r>
              <a:rPr lang="en-US" dirty="0"/>
              <a:t>However, given the representativeness of the sample, it is not possible to extend any conclusion outside the United States, even within America it is not representative of the entire population since there are also biases framed in the gender and ethnicity of the population. Therefore, the study is only representative for Caucasian men from the United States.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16131" y="1529542"/>
            <a:ext cx="5779285" cy="4804756"/>
          </a:xfrm>
        </p:spPr>
        <p:txBody>
          <a:bodyPr>
            <a:normAutofit fontScale="77500" lnSpcReduction="20000"/>
          </a:bodyPr>
          <a:lstStyle/>
          <a:p>
            <a:pPr marL="0" indent="0" algn="just">
              <a:buNone/>
            </a:pPr>
            <a:r>
              <a:rPr lang="en-US" dirty="0"/>
              <a:t>Findings</a:t>
            </a:r>
          </a:p>
          <a:p>
            <a:pPr marL="0" indent="0" algn="just">
              <a:buNone/>
            </a:pPr>
            <a:endParaRPr lang="en-US" dirty="0"/>
          </a:p>
          <a:p>
            <a:pPr algn="just"/>
            <a:r>
              <a:rPr lang="en-US" dirty="0"/>
              <a:t>There are no explanatory elements to explain the skewed distribution of the data with respect to salary.</a:t>
            </a:r>
          </a:p>
          <a:p>
            <a:pPr algn="just"/>
            <a:r>
              <a:rPr lang="en-US" dirty="0"/>
              <a:t>In terms of technology, there is a relative stability that maintains the trend of the most usual technologies with relative consistency. </a:t>
            </a:r>
          </a:p>
          <a:p>
            <a:pPr algn="just"/>
            <a:r>
              <a:rPr lang="en-US" dirty="0"/>
              <a:t>There are no elements of the technology base that bear any relationship to annual salary, so only age, years of coding experience, and professional experience have 10% explanatory power. Elements such as academic level or level of comfort with the job have no practical use.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29542"/>
            <a:ext cx="5181600" cy="4647421"/>
          </a:xfrm>
        </p:spPr>
        <p:txBody>
          <a:bodyPr>
            <a:normAutofit fontScale="77500" lnSpcReduction="20000"/>
          </a:bodyPr>
          <a:lstStyle/>
          <a:p>
            <a:pPr marL="0" indent="0" algn="just">
              <a:buNone/>
            </a:pPr>
            <a:r>
              <a:rPr lang="en-US" dirty="0"/>
              <a:t>Implications</a:t>
            </a:r>
          </a:p>
          <a:p>
            <a:pPr marL="0" indent="0" algn="just">
              <a:buNone/>
            </a:pPr>
            <a:endParaRPr lang="en-US" dirty="0"/>
          </a:p>
          <a:p>
            <a:pPr algn="just"/>
            <a:r>
              <a:rPr lang="en-US" dirty="0"/>
              <a:t>If the salary is not based on age, working time, the technologies that an analyst is capable of handling, the analyst's education or the pleasure with which he does his job and sees his career, there are elements outside of the study that have not been considered to explain them or are only explained by chance. </a:t>
            </a:r>
          </a:p>
          <a:p>
            <a:pPr algn="just"/>
            <a:r>
              <a:rPr lang="en-US" dirty="0"/>
              <a:t>The management of the latest technology is a fundamental requirement to have a successful career in data analysis, however, it operates as a key to access the field since it does not have salary implications.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10000"/>
          </a:bodyPr>
          <a:lstStyle/>
          <a:p>
            <a:pPr marL="0" indent="0" algn="just">
              <a:buNone/>
            </a:pPr>
            <a:r>
              <a:rPr lang="en-US" dirty="0"/>
              <a:t>There is a relative stability in the framework of the technologies used, in this sense, the technological market provides clear elements of the technologies necessary for work in the field of data analysis.</a:t>
            </a:r>
          </a:p>
          <a:p>
            <a:pPr marL="0" indent="0" algn="just">
              <a:buNone/>
            </a:pPr>
            <a:r>
              <a:rPr lang="en-US" dirty="0"/>
              <a:t>On the other hand, in terms of salary, the only elements slightly related to better salaries are age, which is clearly not a relevant finding, since general experience, professional experience and age together only explain 10% of salary. Additionally, they are completely expected elements, which do not represent any new knowledge.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pPr marL="0" indent="0">
              <a:buNone/>
            </a:pPr>
            <a:r>
              <a:rPr lang="en-US" dirty="0"/>
              <a:t>Below I attach the Jupiter notebook that I used for the development of the presentation and the </a:t>
            </a:r>
            <a:r>
              <a:rPr lang="en-US" dirty="0">
                <a:solidFill>
                  <a:srgbClr val="0563C1"/>
                </a:solidFill>
              </a:rPr>
              <a:t>project; it was made by me with the data provided by the IBM course:</a:t>
            </a:r>
            <a:endParaRPr lang="en-US" dirty="0">
              <a:solidFill>
                <a:srgbClr val="0563C1"/>
              </a:solidFill>
              <a:hlinkClick r:id="rId2">
                <a:extLst>
                  <a:ext uri="{A12FA001-AC4F-418D-AE19-62706E023703}">
                    <ahyp:hlinkClr xmlns:ahyp="http://schemas.microsoft.com/office/drawing/2018/hyperlinkcolor" val="tx"/>
                  </a:ext>
                </a:extLst>
              </a:hlinkClick>
            </a:endParaRPr>
          </a:p>
          <a:p>
            <a:endParaRPr lang="en-US" dirty="0">
              <a:solidFill>
                <a:srgbClr val="0563C1"/>
              </a:solidFill>
              <a:hlinkClick r:id="rId2">
                <a:extLst>
                  <a:ext uri="{A12FA001-AC4F-418D-AE19-62706E023703}">
                    <ahyp:hlinkClr xmlns:ahyp="http://schemas.microsoft.com/office/drawing/2018/hyperlinkcolor" val="tx"/>
                  </a:ext>
                </a:extLst>
              </a:hlinkClick>
            </a:endParaRPr>
          </a:p>
          <a:p>
            <a:r>
              <a:rPr lang="en-US" dirty="0">
                <a:solidFill>
                  <a:srgbClr val="0563C1"/>
                </a:solidFill>
                <a:hlinkClick r:id="rId2">
                  <a:extLst>
                    <a:ext uri="{A12FA001-AC4F-418D-AE19-62706E023703}">
                      <ahyp:hlinkClr xmlns:ahyp="http://schemas.microsoft.com/office/drawing/2018/hyperlinkcolor" val="tx"/>
                    </a:ext>
                  </a:extLst>
                </a:hlinkClick>
              </a:rPr>
              <a:t>https://drive.google.com/file/d/1YQWJbZcs9iyJBy7EOynhvTwiPEzbPZ2h/view?usp=sharing</a:t>
            </a:r>
            <a:endParaRPr lang="en-US" dirty="0"/>
          </a:p>
          <a:p>
            <a:endParaRPr lang="en-US" dirty="0"/>
          </a:p>
          <a:p>
            <a:endParaRPr lang="en-US"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graphicFrame>
        <p:nvGraphicFramePr>
          <p:cNvPr id="7" name="Content Placeholder 6">
            <a:extLst>
              <a:ext uri="{FF2B5EF4-FFF2-40B4-BE49-F238E27FC236}">
                <a16:creationId xmlns:a16="http://schemas.microsoft.com/office/drawing/2014/main" id="{4DCE87AF-36B3-6420-2347-1FADFA258733}"/>
              </a:ext>
            </a:extLst>
          </p:cNvPr>
          <p:cNvGraphicFramePr>
            <a:graphicFrameLocks noGrp="1"/>
          </p:cNvGraphicFramePr>
          <p:nvPr>
            <p:ph sz="half" idx="2"/>
            <p:extLst>
              <p:ext uri="{D42A27DB-BD31-4B8C-83A1-F6EECF244321}">
                <p14:modId xmlns:p14="http://schemas.microsoft.com/office/powerpoint/2010/main" val="3539894398"/>
              </p:ext>
            </p:extLst>
          </p:nvPr>
        </p:nvGraphicFramePr>
        <p:xfrm>
          <a:off x="4554706" y="1479665"/>
          <a:ext cx="7172999" cy="4754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graphicFrame>
        <p:nvGraphicFramePr>
          <p:cNvPr id="3" name="Diagram 2">
            <a:extLst>
              <a:ext uri="{FF2B5EF4-FFF2-40B4-BE49-F238E27FC236}">
                <a16:creationId xmlns:a16="http://schemas.microsoft.com/office/drawing/2014/main" id="{C8EF3F11-ED67-E8F6-3E23-14410C8AF038}"/>
              </a:ext>
            </a:extLst>
          </p:cNvPr>
          <p:cNvGraphicFramePr/>
          <p:nvPr>
            <p:extLst>
              <p:ext uri="{D42A27DB-BD31-4B8C-83A1-F6EECF244321}">
                <p14:modId xmlns:p14="http://schemas.microsoft.com/office/powerpoint/2010/main" val="2412068190"/>
              </p:ext>
            </p:extLst>
          </p:nvPr>
        </p:nvGraphicFramePr>
        <p:xfrm>
          <a:off x="4048708" y="1541603"/>
          <a:ext cx="7647865" cy="4951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grpSp>
        <p:nvGrpSpPr>
          <p:cNvPr id="6" name="Group 5">
            <a:extLst>
              <a:ext uri="{FF2B5EF4-FFF2-40B4-BE49-F238E27FC236}">
                <a16:creationId xmlns:a16="http://schemas.microsoft.com/office/drawing/2014/main" id="{F016F864-F546-E957-C495-08E37E9CE293}"/>
              </a:ext>
            </a:extLst>
          </p:cNvPr>
          <p:cNvGrpSpPr/>
          <p:nvPr/>
        </p:nvGrpSpPr>
        <p:grpSpPr>
          <a:xfrm>
            <a:off x="3969341" y="1485888"/>
            <a:ext cx="8137323" cy="4868020"/>
            <a:chOff x="3969341" y="1485888"/>
            <a:chExt cx="8137323" cy="4929269"/>
          </a:xfrm>
        </p:grpSpPr>
        <p:sp>
          <p:nvSpPr>
            <p:cNvPr id="7" name="Freeform: Shape 6">
              <a:extLst>
                <a:ext uri="{FF2B5EF4-FFF2-40B4-BE49-F238E27FC236}">
                  <a16:creationId xmlns:a16="http://schemas.microsoft.com/office/drawing/2014/main" id="{4A8A25CC-F6FF-3931-1ED2-379EB508B040}"/>
                </a:ext>
              </a:extLst>
            </p:cNvPr>
            <p:cNvSpPr/>
            <p:nvPr/>
          </p:nvSpPr>
          <p:spPr>
            <a:xfrm rot="16200000">
              <a:off x="2013245" y="3843034"/>
              <a:ext cx="4208734" cy="296541"/>
            </a:xfrm>
            <a:custGeom>
              <a:avLst/>
              <a:gdLst>
                <a:gd name="connsiteX0" fmla="*/ 0 w 4208734"/>
                <a:gd name="connsiteY0" fmla="*/ 0 h 296541"/>
                <a:gd name="connsiteX1" fmla="*/ 4208734 w 4208734"/>
                <a:gd name="connsiteY1" fmla="*/ 0 h 296541"/>
                <a:gd name="connsiteX2" fmla="*/ 4208734 w 4208734"/>
                <a:gd name="connsiteY2" fmla="*/ 296541 h 296541"/>
                <a:gd name="connsiteX3" fmla="*/ 0 w 4208734"/>
                <a:gd name="connsiteY3" fmla="*/ 296541 h 296541"/>
                <a:gd name="connsiteX4" fmla="*/ 0 w 4208734"/>
                <a:gd name="connsiteY4" fmla="*/ 0 h 296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734" h="296541">
                  <a:moveTo>
                    <a:pt x="0" y="0"/>
                  </a:moveTo>
                  <a:lnTo>
                    <a:pt x="4208734" y="0"/>
                  </a:lnTo>
                  <a:lnTo>
                    <a:pt x="4208734" y="296541"/>
                  </a:lnTo>
                  <a:lnTo>
                    <a:pt x="0" y="296541"/>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261534" bIns="0" numCol="1" spcCol="1270" anchor="t" anchorCtr="0">
              <a:noAutofit/>
            </a:bodyPr>
            <a:lstStyle/>
            <a:p>
              <a:pPr marL="0" lvl="0" indent="0" algn="r" defTabSz="889000">
                <a:lnSpc>
                  <a:spcPct val="90000"/>
                </a:lnSpc>
                <a:spcBef>
                  <a:spcPct val="0"/>
                </a:spcBef>
                <a:spcAft>
                  <a:spcPct val="35000"/>
                </a:spcAft>
                <a:buNone/>
              </a:pPr>
              <a:r>
                <a:rPr lang="es-ES" sz="2000" kern="1200" dirty="0"/>
                <a:t>Data </a:t>
              </a:r>
              <a:r>
                <a:rPr lang="es-ES" sz="2000" kern="1200" dirty="0" err="1"/>
                <a:t>Cleaning</a:t>
              </a:r>
              <a:endParaRPr lang="es-CO" sz="2000" kern="1200" dirty="0"/>
            </a:p>
          </p:txBody>
        </p:sp>
        <p:sp>
          <p:nvSpPr>
            <p:cNvPr id="8" name="Freeform: Shape 7">
              <a:extLst>
                <a:ext uri="{FF2B5EF4-FFF2-40B4-BE49-F238E27FC236}">
                  <a16:creationId xmlns:a16="http://schemas.microsoft.com/office/drawing/2014/main" id="{742A9AAC-98CA-821A-DD67-575282699008}"/>
                </a:ext>
              </a:extLst>
            </p:cNvPr>
            <p:cNvSpPr/>
            <p:nvPr/>
          </p:nvSpPr>
          <p:spPr>
            <a:xfrm>
              <a:off x="4289553" y="1489843"/>
              <a:ext cx="1824978" cy="4925313"/>
            </a:xfrm>
            <a:custGeom>
              <a:avLst/>
              <a:gdLst>
                <a:gd name="connsiteX0" fmla="*/ 0 w 1824978"/>
                <a:gd name="connsiteY0" fmla="*/ 0 h 4652040"/>
                <a:gd name="connsiteX1" fmla="*/ 1824978 w 1824978"/>
                <a:gd name="connsiteY1" fmla="*/ 0 h 4652040"/>
                <a:gd name="connsiteX2" fmla="*/ 1824978 w 1824978"/>
                <a:gd name="connsiteY2" fmla="*/ 4652040 h 4652040"/>
                <a:gd name="connsiteX3" fmla="*/ 0 w 1824978"/>
                <a:gd name="connsiteY3" fmla="*/ 4652040 h 4652040"/>
                <a:gd name="connsiteX4" fmla="*/ 0 w 1824978"/>
                <a:gd name="connsiteY4" fmla="*/ 0 h 4652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978" h="4652040">
                  <a:moveTo>
                    <a:pt x="0" y="0"/>
                  </a:moveTo>
                  <a:lnTo>
                    <a:pt x="1824978" y="0"/>
                  </a:lnTo>
                  <a:lnTo>
                    <a:pt x="1824978" y="4652040"/>
                  </a:lnTo>
                  <a:lnTo>
                    <a:pt x="0" y="4652040"/>
                  </a:lnTo>
                  <a:lnTo>
                    <a:pt x="0"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8016" tIns="261534"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searched for duplicate data rows</a:t>
              </a:r>
              <a:endParaRPr lang="es-CO" sz="1800" kern="1200" dirty="0"/>
            </a:p>
            <a:p>
              <a:pPr marL="171450" lvl="1" indent="-171450" algn="l" defTabSz="800100">
                <a:lnSpc>
                  <a:spcPct val="90000"/>
                </a:lnSpc>
                <a:spcBef>
                  <a:spcPct val="0"/>
                </a:spcBef>
                <a:spcAft>
                  <a:spcPct val="15000"/>
                </a:spcAft>
                <a:buChar char="•"/>
              </a:pPr>
              <a:r>
                <a:rPr lang="en-US" sz="1800" kern="1200" dirty="0"/>
                <a:t>Replaced NAN values (by mean and mode)</a:t>
              </a:r>
              <a:endParaRPr lang="es-CO" sz="1800" kern="1200" dirty="0"/>
            </a:p>
            <a:p>
              <a:pPr marL="171450" lvl="1" indent="-171450" algn="l" defTabSz="800100">
                <a:lnSpc>
                  <a:spcPct val="90000"/>
                </a:lnSpc>
                <a:spcBef>
                  <a:spcPct val="0"/>
                </a:spcBef>
                <a:spcAft>
                  <a:spcPct val="15000"/>
                </a:spcAft>
                <a:buChar char="•"/>
              </a:pPr>
              <a:r>
                <a:rPr lang="en-US" sz="1800" kern="1200" dirty="0"/>
                <a:t>For data analysis, repeated records of the technology </a:t>
              </a:r>
              <a:r>
                <a:rPr lang="en-US" sz="1800" kern="1200" dirty="0" err="1"/>
                <a:t>df</a:t>
              </a:r>
              <a:r>
                <a:rPr lang="en-US" sz="1800" kern="1200" dirty="0"/>
                <a:t> were eliminated. For graphical analysis they were kept.</a:t>
              </a:r>
              <a:endParaRPr lang="es-CO" sz="1800" kern="1200" dirty="0"/>
            </a:p>
          </p:txBody>
        </p:sp>
        <p:sp>
          <p:nvSpPr>
            <p:cNvPr id="10" name="Freeform: Shape 9">
              <a:extLst>
                <a:ext uri="{FF2B5EF4-FFF2-40B4-BE49-F238E27FC236}">
                  <a16:creationId xmlns:a16="http://schemas.microsoft.com/office/drawing/2014/main" id="{D4151105-10C4-89FF-CBBD-06FDE88D9799}"/>
                </a:ext>
              </a:extLst>
            </p:cNvPr>
            <p:cNvSpPr/>
            <p:nvPr/>
          </p:nvSpPr>
          <p:spPr>
            <a:xfrm rot="16200000">
              <a:off x="4279570" y="3876535"/>
              <a:ext cx="4208734" cy="296541"/>
            </a:xfrm>
            <a:custGeom>
              <a:avLst/>
              <a:gdLst>
                <a:gd name="connsiteX0" fmla="*/ 0 w 4208734"/>
                <a:gd name="connsiteY0" fmla="*/ 0 h 296541"/>
                <a:gd name="connsiteX1" fmla="*/ 4208734 w 4208734"/>
                <a:gd name="connsiteY1" fmla="*/ 0 h 296541"/>
                <a:gd name="connsiteX2" fmla="*/ 4208734 w 4208734"/>
                <a:gd name="connsiteY2" fmla="*/ 296541 h 296541"/>
                <a:gd name="connsiteX3" fmla="*/ 0 w 4208734"/>
                <a:gd name="connsiteY3" fmla="*/ 296541 h 296541"/>
                <a:gd name="connsiteX4" fmla="*/ 0 w 4208734"/>
                <a:gd name="connsiteY4" fmla="*/ 0 h 296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734" h="296541">
                  <a:moveTo>
                    <a:pt x="0" y="0"/>
                  </a:moveTo>
                  <a:lnTo>
                    <a:pt x="4208734" y="0"/>
                  </a:lnTo>
                  <a:lnTo>
                    <a:pt x="4208734" y="296541"/>
                  </a:lnTo>
                  <a:lnTo>
                    <a:pt x="0" y="296541"/>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261534" bIns="0" numCol="1" spcCol="1270" anchor="t" anchorCtr="0">
              <a:noAutofit/>
            </a:bodyPr>
            <a:lstStyle/>
            <a:p>
              <a:pPr marL="0" lvl="0" indent="0" algn="r" defTabSz="889000">
                <a:lnSpc>
                  <a:spcPct val="90000"/>
                </a:lnSpc>
                <a:spcBef>
                  <a:spcPct val="0"/>
                </a:spcBef>
                <a:spcAft>
                  <a:spcPct val="35000"/>
                </a:spcAft>
                <a:buNone/>
              </a:pPr>
              <a:r>
                <a:rPr lang="es-CO" sz="2000" kern="1200" dirty="0"/>
                <a:t>Data </a:t>
              </a:r>
              <a:r>
                <a:rPr lang="es-CO" sz="2000" kern="1200" dirty="0" err="1"/>
                <a:t>Normalization</a:t>
              </a:r>
              <a:endParaRPr lang="es-CO" sz="2000" kern="1200" dirty="0"/>
            </a:p>
          </p:txBody>
        </p:sp>
        <p:sp>
          <p:nvSpPr>
            <p:cNvPr id="11" name="Freeform: Shape 10">
              <a:extLst>
                <a:ext uri="{FF2B5EF4-FFF2-40B4-BE49-F238E27FC236}">
                  <a16:creationId xmlns:a16="http://schemas.microsoft.com/office/drawing/2014/main" id="{508934D9-4824-9C63-45C9-3FD167F31EE8}"/>
                </a:ext>
              </a:extLst>
            </p:cNvPr>
            <p:cNvSpPr/>
            <p:nvPr/>
          </p:nvSpPr>
          <p:spPr>
            <a:xfrm>
              <a:off x="6531127" y="1485888"/>
              <a:ext cx="2514692" cy="4929269"/>
            </a:xfrm>
            <a:custGeom>
              <a:avLst/>
              <a:gdLst>
                <a:gd name="connsiteX0" fmla="*/ 0 w 2514692"/>
                <a:gd name="connsiteY0" fmla="*/ 0 h 4929269"/>
                <a:gd name="connsiteX1" fmla="*/ 2514692 w 2514692"/>
                <a:gd name="connsiteY1" fmla="*/ 0 h 4929269"/>
                <a:gd name="connsiteX2" fmla="*/ 2514692 w 2514692"/>
                <a:gd name="connsiteY2" fmla="*/ 4929269 h 4929269"/>
                <a:gd name="connsiteX3" fmla="*/ 0 w 2514692"/>
                <a:gd name="connsiteY3" fmla="*/ 4929269 h 4929269"/>
                <a:gd name="connsiteX4" fmla="*/ 0 w 2514692"/>
                <a:gd name="connsiteY4" fmla="*/ 0 h 4929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92" h="4929269">
                  <a:moveTo>
                    <a:pt x="0" y="0"/>
                  </a:moveTo>
                  <a:lnTo>
                    <a:pt x="2514692" y="0"/>
                  </a:lnTo>
                  <a:lnTo>
                    <a:pt x="2514692" y="4929269"/>
                  </a:lnTo>
                  <a:lnTo>
                    <a:pt x="0" y="4929269"/>
                  </a:lnTo>
                  <a:lnTo>
                    <a:pt x="0"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8016" tIns="261534"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variables that expressed years by means of text were changed, replacing the text values by the lowest value of each column. Then they were transformed into integers.</a:t>
              </a:r>
              <a:endParaRPr lang="es-CO" sz="1800" kern="1200" dirty="0"/>
            </a:p>
            <a:p>
              <a:pPr marL="171450" lvl="1" indent="-171450" algn="l" defTabSz="800100">
                <a:lnSpc>
                  <a:spcPct val="90000"/>
                </a:lnSpc>
                <a:spcBef>
                  <a:spcPct val="0"/>
                </a:spcBef>
                <a:spcAft>
                  <a:spcPct val="15000"/>
                </a:spcAft>
                <a:buChar char="•"/>
              </a:pPr>
              <a:r>
                <a:rPr lang="en-US" sz="1800" kern="1200" dirty="0"/>
                <a:t>Outliers in the "</a:t>
              </a:r>
              <a:r>
                <a:rPr lang="en-US" sz="1800" kern="1200" dirty="0" err="1"/>
                <a:t>ConvertedComp</a:t>
              </a:r>
              <a:r>
                <a:rPr lang="en-US" sz="1800" kern="1200" dirty="0"/>
                <a:t>" and "Age" columns were removed</a:t>
              </a:r>
              <a:endParaRPr lang="es-CO" sz="1800" kern="1200" dirty="0"/>
            </a:p>
            <a:p>
              <a:pPr marL="171450" lvl="1" indent="-171450" algn="l" defTabSz="800100">
                <a:lnSpc>
                  <a:spcPct val="90000"/>
                </a:lnSpc>
                <a:spcBef>
                  <a:spcPct val="0"/>
                </a:spcBef>
                <a:spcAft>
                  <a:spcPct val="15000"/>
                </a:spcAft>
                <a:buChar char="•"/>
              </a:pPr>
              <a:r>
                <a:rPr lang="en-US" sz="1800" kern="1200" dirty="0"/>
                <a:t>Relevant text variables were converted from text to integers or dummy variables.</a:t>
              </a:r>
              <a:endParaRPr lang="es-CO" sz="1800" kern="1200" dirty="0"/>
            </a:p>
          </p:txBody>
        </p:sp>
        <p:sp>
          <p:nvSpPr>
            <p:cNvPr id="13" name="Freeform: Shape 12">
              <a:extLst>
                <a:ext uri="{FF2B5EF4-FFF2-40B4-BE49-F238E27FC236}">
                  <a16:creationId xmlns:a16="http://schemas.microsoft.com/office/drawing/2014/main" id="{503F4919-4CE2-E375-4907-F98D155CDE6E}"/>
                </a:ext>
              </a:extLst>
            </p:cNvPr>
            <p:cNvSpPr/>
            <p:nvPr/>
          </p:nvSpPr>
          <p:spPr>
            <a:xfrm rot="16200000">
              <a:off x="7233639" y="3843034"/>
              <a:ext cx="4208734" cy="296541"/>
            </a:xfrm>
            <a:custGeom>
              <a:avLst/>
              <a:gdLst>
                <a:gd name="connsiteX0" fmla="*/ 0 w 4208734"/>
                <a:gd name="connsiteY0" fmla="*/ 0 h 296541"/>
                <a:gd name="connsiteX1" fmla="*/ 4208734 w 4208734"/>
                <a:gd name="connsiteY1" fmla="*/ 0 h 296541"/>
                <a:gd name="connsiteX2" fmla="*/ 4208734 w 4208734"/>
                <a:gd name="connsiteY2" fmla="*/ 296541 h 296541"/>
                <a:gd name="connsiteX3" fmla="*/ 0 w 4208734"/>
                <a:gd name="connsiteY3" fmla="*/ 296541 h 296541"/>
                <a:gd name="connsiteX4" fmla="*/ 0 w 4208734"/>
                <a:gd name="connsiteY4" fmla="*/ 0 h 296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734" h="296541">
                  <a:moveTo>
                    <a:pt x="0" y="0"/>
                  </a:moveTo>
                  <a:lnTo>
                    <a:pt x="4208734" y="0"/>
                  </a:lnTo>
                  <a:lnTo>
                    <a:pt x="4208734" y="296541"/>
                  </a:lnTo>
                  <a:lnTo>
                    <a:pt x="0" y="296541"/>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261534" bIns="0" numCol="1" spcCol="1270" anchor="t" anchorCtr="0">
              <a:noAutofit/>
            </a:bodyPr>
            <a:lstStyle/>
            <a:p>
              <a:pPr marL="0" lvl="0" indent="0" algn="r" defTabSz="889000">
                <a:lnSpc>
                  <a:spcPct val="90000"/>
                </a:lnSpc>
                <a:spcBef>
                  <a:spcPct val="0"/>
                </a:spcBef>
                <a:spcAft>
                  <a:spcPct val="35000"/>
                </a:spcAft>
                <a:buNone/>
              </a:pPr>
              <a:r>
                <a:rPr lang="es-ES" sz="2000" kern="1200" dirty="0"/>
                <a:t>Data </a:t>
              </a:r>
              <a:r>
                <a:rPr lang="es-ES" sz="2000" kern="1200" dirty="0" err="1"/>
                <a:t>Analysis</a:t>
              </a:r>
              <a:endParaRPr lang="es-CO" sz="2000" kern="1200" dirty="0"/>
            </a:p>
          </p:txBody>
        </p:sp>
        <p:sp>
          <p:nvSpPr>
            <p:cNvPr id="14" name="Freeform: Shape 13">
              <a:extLst>
                <a:ext uri="{FF2B5EF4-FFF2-40B4-BE49-F238E27FC236}">
                  <a16:creationId xmlns:a16="http://schemas.microsoft.com/office/drawing/2014/main" id="{F3952853-D78D-353A-33FE-242E7CEEAE27}"/>
                </a:ext>
              </a:extLst>
            </p:cNvPr>
            <p:cNvSpPr/>
            <p:nvPr/>
          </p:nvSpPr>
          <p:spPr>
            <a:xfrm>
              <a:off x="9486301" y="1489844"/>
              <a:ext cx="2620363" cy="4894336"/>
            </a:xfrm>
            <a:custGeom>
              <a:avLst/>
              <a:gdLst>
                <a:gd name="connsiteX0" fmla="*/ 0 w 2620363"/>
                <a:gd name="connsiteY0" fmla="*/ 0 h 4894336"/>
                <a:gd name="connsiteX1" fmla="*/ 2620363 w 2620363"/>
                <a:gd name="connsiteY1" fmla="*/ 0 h 4894336"/>
                <a:gd name="connsiteX2" fmla="*/ 2620363 w 2620363"/>
                <a:gd name="connsiteY2" fmla="*/ 4894336 h 4894336"/>
                <a:gd name="connsiteX3" fmla="*/ 0 w 2620363"/>
                <a:gd name="connsiteY3" fmla="*/ 4894336 h 4894336"/>
                <a:gd name="connsiteX4" fmla="*/ 0 w 2620363"/>
                <a:gd name="connsiteY4" fmla="*/ 0 h 4894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0363" h="4894336">
                  <a:moveTo>
                    <a:pt x="0" y="0"/>
                  </a:moveTo>
                  <a:lnTo>
                    <a:pt x="2620363" y="0"/>
                  </a:lnTo>
                  <a:lnTo>
                    <a:pt x="2620363" y="4894336"/>
                  </a:lnTo>
                  <a:lnTo>
                    <a:pt x="0" y="4894336"/>
                  </a:lnTo>
                  <a:lnTo>
                    <a:pt x="0"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128016" tIns="261534"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kern="1200" dirty="0" err="1">
                  <a:latin typeface="IBM Plex Sans Text"/>
                  <a:ea typeface="+mn-ea"/>
                  <a:cs typeface="+mn-cs"/>
                </a:rPr>
                <a:t>Visualizations</a:t>
              </a:r>
              <a:r>
                <a:rPr lang="es-CO" sz="1800" kern="1200" dirty="0">
                  <a:latin typeface="IBM Plex Sans Text"/>
                  <a:ea typeface="+mn-ea"/>
                  <a:cs typeface="+mn-cs"/>
                </a:rPr>
                <a:t> </a:t>
              </a:r>
              <a:r>
                <a:rPr lang="es-CO" sz="1800" kern="1200" dirty="0" err="1">
                  <a:latin typeface="IBM Plex Sans Text"/>
                  <a:ea typeface="+mn-ea"/>
                  <a:cs typeface="+mn-cs"/>
                </a:rPr>
                <a:t>were</a:t>
              </a:r>
              <a:r>
                <a:rPr lang="es-CO" sz="1800" kern="1200" dirty="0">
                  <a:latin typeface="IBM Plex Sans Text"/>
                  <a:ea typeface="+mn-ea"/>
                  <a:cs typeface="+mn-cs"/>
                </a:rPr>
                <a:t> </a:t>
              </a:r>
              <a:r>
                <a:rPr lang="es-CO" sz="1800" kern="1200" dirty="0" err="1">
                  <a:latin typeface="IBM Plex Sans Text"/>
                  <a:ea typeface="+mn-ea"/>
                  <a:cs typeface="+mn-cs"/>
                </a:rPr>
                <a:t>created</a:t>
              </a:r>
              <a:endParaRPr lang="es-CO" sz="1800" kern="1200" dirty="0">
                <a:latin typeface="IBM Plex Sans Text"/>
                <a:ea typeface="+mn-ea"/>
                <a:cs typeface="+mn-cs"/>
              </a:endParaRPr>
            </a:p>
            <a:p>
              <a:pPr marL="171450" lvl="1" indent="-171450" algn="l" defTabSz="800100">
                <a:lnSpc>
                  <a:spcPct val="90000"/>
                </a:lnSpc>
                <a:spcBef>
                  <a:spcPct val="0"/>
                </a:spcBef>
                <a:spcAft>
                  <a:spcPct val="15000"/>
                </a:spcAft>
                <a:buChar char="•"/>
              </a:pPr>
              <a:r>
                <a:rPr lang="en-US" sz="1800" kern="1200" dirty="0">
                  <a:latin typeface="IBM Plex Sans Text"/>
                  <a:ea typeface="+mn-ea"/>
                  <a:cs typeface="+mn-cs"/>
                </a:rPr>
                <a:t>Two data frames were concatenated, from the resulting data frame the numerical values were selected, and correlation were made. (</a:t>
              </a:r>
              <a:r>
                <a:rPr lang="es-CO" sz="1800" kern="1200" dirty="0">
                  <a:latin typeface="IBM Plex Sans Text"/>
                  <a:ea typeface="+mn-ea"/>
                  <a:cs typeface="+mn-cs"/>
                </a:rPr>
                <a:t>Pearson, Spearman and Kendall)</a:t>
              </a:r>
            </a:p>
            <a:p>
              <a:pPr marL="171450" lvl="1" indent="-171450" algn="l" defTabSz="800100">
                <a:lnSpc>
                  <a:spcPct val="90000"/>
                </a:lnSpc>
                <a:spcBef>
                  <a:spcPct val="0"/>
                </a:spcBef>
                <a:spcAft>
                  <a:spcPct val="15000"/>
                </a:spcAft>
                <a:buChar char="•"/>
              </a:pPr>
              <a:r>
                <a:rPr lang="en-US" sz="1800" kern="1200" dirty="0">
                  <a:latin typeface="IBM Plex Sans Text"/>
                  <a:ea typeface="+mn-ea"/>
                  <a:cs typeface="+mn-cs"/>
                </a:rPr>
                <a:t>The variables most related to annual salary were selected.</a:t>
              </a:r>
              <a:endParaRPr lang="es-CO" sz="1800" kern="1200" dirty="0">
                <a:latin typeface="IBM Plex Sans Text"/>
                <a:ea typeface="+mn-ea"/>
                <a:cs typeface="+mn-cs"/>
              </a:endParaRPr>
            </a:p>
            <a:p>
              <a:pPr marL="171450" lvl="1" indent="-171450" algn="l" defTabSz="800100">
                <a:lnSpc>
                  <a:spcPct val="90000"/>
                </a:lnSpc>
                <a:spcBef>
                  <a:spcPct val="0"/>
                </a:spcBef>
                <a:spcAft>
                  <a:spcPct val="15000"/>
                </a:spcAft>
                <a:buChar char="•"/>
              </a:pPr>
              <a:r>
                <a:rPr lang="en-US" sz="1800" kern="1200" dirty="0">
                  <a:latin typeface="IBM Plex Sans Text"/>
                  <a:ea typeface="+mn-ea"/>
                  <a:cs typeface="+mn-cs"/>
                </a:rPr>
                <a:t>A linear regression model was made with each one and another with all of them together.</a:t>
              </a:r>
              <a:endParaRPr lang="es-CO" sz="1800" kern="1200" dirty="0">
                <a:latin typeface="IBM Plex Sans Text"/>
                <a:ea typeface="+mn-ea"/>
                <a:cs typeface="+mn-cs"/>
              </a:endParaRPr>
            </a:p>
            <a:p>
              <a:pPr marL="114300" lvl="1" indent="0" algn="l" defTabSz="666750">
                <a:lnSpc>
                  <a:spcPct val="90000"/>
                </a:lnSpc>
                <a:spcBef>
                  <a:spcPct val="0"/>
                </a:spcBef>
                <a:spcAft>
                  <a:spcPct val="15000"/>
                </a:spcAft>
                <a:buChar char="•"/>
              </a:pPr>
              <a:endParaRPr lang="es-CO" sz="1500" kern="1200" dirty="0"/>
            </a:p>
          </p:txBody>
        </p:sp>
      </p:gr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 Placeholder 12">
            <a:extLst>
              <a:ext uri="{FF2B5EF4-FFF2-40B4-BE49-F238E27FC236}">
                <a16:creationId xmlns:a16="http://schemas.microsoft.com/office/drawing/2014/main" id="{2D1C8355-2529-716C-AF2D-DB44B251BF59}"/>
              </a:ext>
            </a:extLst>
          </p:cNvPr>
          <p:cNvSpPr txBox="1">
            <a:spLocks/>
          </p:cNvSpPr>
          <p:nvPr/>
        </p:nvSpPr>
        <p:spPr>
          <a:xfrm>
            <a:off x="405180" y="1632776"/>
            <a:ext cx="5690820" cy="42383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a:t>As can be seen in the attached table, the values manage to explain 10% of the behavior of this variable, therefore, although coding time and age exert a scarce but certain influence with respect to the Salary of a Developer.</a:t>
            </a:r>
          </a:p>
          <a:p>
            <a:endParaRPr lang="en-US" sz="2400"/>
          </a:p>
          <a:p>
            <a:r>
              <a:rPr lang="en-US" sz="2400"/>
              <a:t>On the other hand, the annual salary of a data analyst depends on variables other than those proposed in these databases. More research is needed on this. Soft skills could be a good start.</a:t>
            </a:r>
            <a:endParaRPr lang="es-CO" sz="2400" dirty="0"/>
          </a:p>
        </p:txBody>
      </p:sp>
      <p:graphicFrame>
        <p:nvGraphicFramePr>
          <p:cNvPr id="6" name="Table 5">
            <a:extLst>
              <a:ext uri="{FF2B5EF4-FFF2-40B4-BE49-F238E27FC236}">
                <a16:creationId xmlns:a16="http://schemas.microsoft.com/office/drawing/2014/main" id="{886F7428-4A47-2D3E-A027-7C9ABBDE6F23}"/>
              </a:ext>
            </a:extLst>
          </p:cNvPr>
          <p:cNvGraphicFramePr>
            <a:graphicFrameLocks noGrp="1"/>
          </p:cNvGraphicFramePr>
          <p:nvPr>
            <p:extLst>
              <p:ext uri="{D42A27DB-BD31-4B8C-83A1-F6EECF244321}">
                <p14:modId xmlns:p14="http://schemas.microsoft.com/office/powerpoint/2010/main" val="2534857077"/>
              </p:ext>
            </p:extLst>
          </p:nvPr>
        </p:nvGraphicFramePr>
        <p:xfrm>
          <a:off x="6913686" y="2377439"/>
          <a:ext cx="4536828" cy="2103120"/>
        </p:xfrm>
        <a:graphic>
          <a:graphicData uri="http://schemas.openxmlformats.org/drawingml/2006/table">
            <a:tbl>
              <a:tblPr firstRow="1" bandRow="1">
                <a:tableStyleId>{5C22544A-7EE6-4342-B048-85BDC9FD1C3A}</a:tableStyleId>
              </a:tblPr>
              <a:tblGrid>
                <a:gridCol w="1512276">
                  <a:extLst>
                    <a:ext uri="{9D8B030D-6E8A-4147-A177-3AD203B41FA5}">
                      <a16:colId xmlns:a16="http://schemas.microsoft.com/office/drawing/2014/main" val="1127757949"/>
                    </a:ext>
                  </a:extLst>
                </a:gridCol>
                <a:gridCol w="1512276">
                  <a:extLst>
                    <a:ext uri="{9D8B030D-6E8A-4147-A177-3AD203B41FA5}">
                      <a16:colId xmlns:a16="http://schemas.microsoft.com/office/drawing/2014/main" val="3808901715"/>
                    </a:ext>
                  </a:extLst>
                </a:gridCol>
                <a:gridCol w="1512276">
                  <a:extLst>
                    <a:ext uri="{9D8B030D-6E8A-4147-A177-3AD203B41FA5}">
                      <a16:colId xmlns:a16="http://schemas.microsoft.com/office/drawing/2014/main" val="9474010"/>
                    </a:ext>
                  </a:extLst>
                </a:gridCol>
              </a:tblGrid>
              <a:tr h="612897">
                <a:tc>
                  <a:txBody>
                    <a:bodyPr/>
                    <a:lstStyle/>
                    <a:p>
                      <a:pPr algn="ctr"/>
                      <a:r>
                        <a:rPr lang="es-CO" dirty="0" err="1"/>
                        <a:t>Regression</a:t>
                      </a:r>
                      <a:r>
                        <a:rPr lang="es-CO" dirty="0"/>
                        <a:t> </a:t>
                      </a:r>
                      <a:r>
                        <a:rPr lang="es-CO" dirty="0" err="1"/>
                        <a:t>Element</a:t>
                      </a:r>
                      <a:endParaRPr lang="es-CO" dirty="0"/>
                    </a:p>
                  </a:txBody>
                  <a:tcPr/>
                </a:tc>
                <a:tc>
                  <a:txBody>
                    <a:bodyPr/>
                    <a:lstStyle/>
                    <a:p>
                      <a:pPr algn="ctr"/>
                      <a:r>
                        <a:rPr lang="es-ES" dirty="0"/>
                        <a:t>R^2 Train</a:t>
                      </a:r>
                      <a:endParaRPr lang="es-CO"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R^2 Test</a:t>
                      </a:r>
                      <a:endParaRPr lang="es-CO" dirty="0"/>
                    </a:p>
                    <a:p>
                      <a:pPr algn="ctr"/>
                      <a:endParaRPr lang="es-CO" dirty="0"/>
                    </a:p>
                  </a:txBody>
                  <a:tcPr/>
                </a:tc>
                <a:extLst>
                  <a:ext uri="{0D108BD9-81ED-4DB2-BD59-A6C34878D82A}">
                    <a16:rowId xmlns:a16="http://schemas.microsoft.com/office/drawing/2014/main" val="923062104"/>
                  </a:ext>
                </a:extLst>
              </a:tr>
              <a:tr h="350227">
                <a:tc>
                  <a:txBody>
                    <a:bodyPr/>
                    <a:lstStyle/>
                    <a:p>
                      <a:pPr algn="ctr"/>
                      <a:r>
                        <a:rPr lang="es-ES" dirty="0" err="1"/>
                        <a:t>YearCode</a:t>
                      </a:r>
                      <a:endParaRPr lang="es-CO" dirty="0"/>
                    </a:p>
                  </a:txBody>
                  <a:tcPr/>
                </a:tc>
                <a:tc>
                  <a:txBody>
                    <a:bodyPr/>
                    <a:lstStyle/>
                    <a:p>
                      <a:pPr algn="ctr"/>
                      <a:r>
                        <a:rPr lang="es-CO" sz="1800" b="0" i="0" kern="1200" dirty="0">
                          <a:solidFill>
                            <a:schemeClr val="dk1"/>
                          </a:solidFill>
                          <a:effectLst/>
                          <a:latin typeface="+mn-lt"/>
                          <a:ea typeface="+mn-ea"/>
                          <a:cs typeface="+mn-cs"/>
                        </a:rPr>
                        <a:t>0.0858</a:t>
                      </a:r>
                      <a:endParaRPr lang="es-CO"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800" b="0" i="0" kern="1200" dirty="0">
                          <a:solidFill>
                            <a:schemeClr val="dk1"/>
                          </a:solidFill>
                          <a:effectLst/>
                          <a:latin typeface="+mn-lt"/>
                          <a:ea typeface="+mn-ea"/>
                          <a:cs typeface="+mn-cs"/>
                        </a:rPr>
                        <a:t>0.0834</a:t>
                      </a:r>
                      <a:endParaRPr lang="es-CO" dirty="0"/>
                    </a:p>
                  </a:txBody>
                  <a:tcPr/>
                </a:tc>
                <a:extLst>
                  <a:ext uri="{0D108BD9-81ED-4DB2-BD59-A6C34878D82A}">
                    <a16:rowId xmlns:a16="http://schemas.microsoft.com/office/drawing/2014/main" val="334020485"/>
                  </a:ext>
                </a:extLst>
              </a:tr>
              <a:tr h="350227">
                <a:tc>
                  <a:txBody>
                    <a:bodyPr/>
                    <a:lstStyle/>
                    <a:p>
                      <a:pPr algn="ctr"/>
                      <a:r>
                        <a:rPr lang="es-ES" dirty="0" err="1"/>
                        <a:t>YearCodePro</a:t>
                      </a:r>
                      <a:endParaRPr lang="es-CO" dirty="0"/>
                    </a:p>
                  </a:txBody>
                  <a:tcPr/>
                </a:tc>
                <a:tc>
                  <a:txBody>
                    <a:bodyPr/>
                    <a:lstStyle/>
                    <a:p>
                      <a:pPr algn="ctr"/>
                      <a:r>
                        <a:rPr lang="es-CO" sz="1800" b="0" i="0" kern="1200" dirty="0">
                          <a:solidFill>
                            <a:schemeClr val="dk1"/>
                          </a:solidFill>
                          <a:effectLst/>
                          <a:latin typeface="+mn-lt"/>
                          <a:ea typeface="+mn-ea"/>
                          <a:cs typeface="+mn-cs"/>
                        </a:rPr>
                        <a:t>0.0889</a:t>
                      </a:r>
                      <a:endParaRPr lang="es-CO" dirty="0"/>
                    </a:p>
                  </a:txBody>
                  <a:tcPr/>
                </a:tc>
                <a:tc>
                  <a:txBody>
                    <a:bodyPr/>
                    <a:lstStyle/>
                    <a:p>
                      <a:pPr algn="ctr"/>
                      <a:r>
                        <a:rPr lang="es-CO" sz="1800" b="0" i="0" kern="1200" dirty="0">
                          <a:solidFill>
                            <a:schemeClr val="dk1"/>
                          </a:solidFill>
                          <a:effectLst/>
                          <a:latin typeface="+mn-lt"/>
                          <a:ea typeface="+mn-ea"/>
                          <a:cs typeface="+mn-cs"/>
                        </a:rPr>
                        <a:t>0.0964</a:t>
                      </a:r>
                      <a:endParaRPr lang="es-CO" dirty="0"/>
                    </a:p>
                  </a:txBody>
                  <a:tcPr/>
                </a:tc>
                <a:extLst>
                  <a:ext uri="{0D108BD9-81ED-4DB2-BD59-A6C34878D82A}">
                    <a16:rowId xmlns:a16="http://schemas.microsoft.com/office/drawing/2014/main" val="1773890411"/>
                  </a:ext>
                </a:extLst>
              </a:tr>
              <a:tr h="350227">
                <a:tc>
                  <a:txBody>
                    <a:bodyPr/>
                    <a:lstStyle/>
                    <a:p>
                      <a:pPr algn="ctr"/>
                      <a:r>
                        <a:rPr lang="es-ES" dirty="0"/>
                        <a:t>Age</a:t>
                      </a:r>
                      <a:endParaRPr lang="es-CO" dirty="0"/>
                    </a:p>
                  </a:txBody>
                  <a:tcPr/>
                </a:tc>
                <a:tc>
                  <a:txBody>
                    <a:bodyPr/>
                    <a:lstStyle/>
                    <a:p>
                      <a:pPr algn="ctr"/>
                      <a:r>
                        <a:rPr lang="es-CO" sz="1800" b="0" i="0" kern="1200" dirty="0">
                          <a:solidFill>
                            <a:schemeClr val="dk1"/>
                          </a:solidFill>
                          <a:effectLst/>
                          <a:latin typeface="+mn-lt"/>
                          <a:ea typeface="+mn-ea"/>
                          <a:cs typeface="+mn-cs"/>
                        </a:rPr>
                        <a:t>0.0825</a:t>
                      </a:r>
                      <a:endParaRPr lang="es-CO" dirty="0"/>
                    </a:p>
                  </a:txBody>
                  <a:tcPr/>
                </a:tc>
                <a:tc>
                  <a:txBody>
                    <a:bodyPr/>
                    <a:lstStyle/>
                    <a:p>
                      <a:pPr algn="ctr"/>
                      <a:r>
                        <a:rPr lang="es-CO" sz="1800" b="0" i="0" kern="1200" dirty="0">
                          <a:solidFill>
                            <a:schemeClr val="dk1"/>
                          </a:solidFill>
                          <a:effectLst/>
                          <a:latin typeface="+mn-lt"/>
                          <a:ea typeface="+mn-ea"/>
                          <a:cs typeface="+mn-cs"/>
                        </a:rPr>
                        <a:t>0.0909</a:t>
                      </a:r>
                      <a:endParaRPr lang="es-CO" dirty="0"/>
                    </a:p>
                  </a:txBody>
                  <a:tcPr/>
                </a:tc>
                <a:extLst>
                  <a:ext uri="{0D108BD9-81ED-4DB2-BD59-A6C34878D82A}">
                    <a16:rowId xmlns:a16="http://schemas.microsoft.com/office/drawing/2014/main" val="174162141"/>
                  </a:ext>
                </a:extLst>
              </a:tr>
              <a:tr h="350227">
                <a:tc>
                  <a:txBody>
                    <a:bodyPr/>
                    <a:lstStyle/>
                    <a:p>
                      <a:pPr algn="ctr"/>
                      <a:r>
                        <a:rPr lang="en-AE" noProof="0" dirty="0"/>
                        <a:t>Together</a:t>
                      </a:r>
                      <a:r>
                        <a:rPr lang="es-ES" dirty="0"/>
                        <a:t> </a:t>
                      </a:r>
                      <a:endParaRPr lang="es-CO" dirty="0"/>
                    </a:p>
                  </a:txBody>
                  <a:tcPr/>
                </a:tc>
                <a:tc>
                  <a:txBody>
                    <a:bodyPr/>
                    <a:lstStyle/>
                    <a:p>
                      <a:pPr algn="ctr"/>
                      <a:r>
                        <a:rPr lang="es-CO" sz="1800" b="0" i="0" kern="1200" dirty="0">
                          <a:solidFill>
                            <a:schemeClr val="dk1"/>
                          </a:solidFill>
                          <a:effectLst/>
                          <a:latin typeface="+mn-lt"/>
                          <a:ea typeface="+mn-ea"/>
                          <a:cs typeface="+mn-cs"/>
                        </a:rPr>
                        <a:t>0.1003</a:t>
                      </a:r>
                      <a:endParaRPr lang="es-CO" dirty="0"/>
                    </a:p>
                  </a:txBody>
                  <a:tcPr/>
                </a:tc>
                <a:tc>
                  <a:txBody>
                    <a:bodyPr/>
                    <a:lstStyle/>
                    <a:p>
                      <a:pPr algn="ctr"/>
                      <a:r>
                        <a:rPr lang="es-CO" sz="1800" b="0" i="0" kern="1200" dirty="0">
                          <a:solidFill>
                            <a:schemeClr val="dk1"/>
                          </a:solidFill>
                          <a:effectLst/>
                          <a:latin typeface="+mn-lt"/>
                          <a:ea typeface="+mn-ea"/>
                          <a:cs typeface="+mn-cs"/>
                        </a:rPr>
                        <a:t>0.1067</a:t>
                      </a:r>
                      <a:endParaRPr lang="es-CO" dirty="0"/>
                    </a:p>
                  </a:txBody>
                  <a:tcPr/>
                </a:tc>
                <a:extLst>
                  <a:ext uri="{0D108BD9-81ED-4DB2-BD59-A6C34878D82A}">
                    <a16:rowId xmlns:a16="http://schemas.microsoft.com/office/drawing/2014/main" val="3379581536"/>
                  </a:ext>
                </a:extLst>
              </a:tr>
            </a:tbl>
          </a:graphicData>
        </a:graphic>
      </p:graphicFrame>
    </p:spTree>
    <p:extLst>
      <p:ext uri="{BB962C8B-B14F-4D97-AF65-F5344CB8AC3E}">
        <p14:creationId xmlns:p14="http://schemas.microsoft.com/office/powerpoint/2010/main" val="78992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1" name="Text Placeholder 2">
            <a:extLst>
              <a:ext uri="{FF2B5EF4-FFF2-40B4-BE49-F238E27FC236}">
                <a16:creationId xmlns:a16="http://schemas.microsoft.com/office/drawing/2014/main" id="{95AE3D96-BF5A-C660-7C0E-4536742A7BF2}"/>
              </a:ext>
            </a:extLst>
          </p:cNvPr>
          <p:cNvSpPr txBox="1">
            <a:spLocks/>
          </p:cNvSpPr>
          <p:nvPr/>
        </p:nvSpPr>
        <p:spPr>
          <a:xfrm>
            <a:off x="839788" y="1681163"/>
            <a:ext cx="5157787" cy="4524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Current Year</a:t>
            </a:r>
            <a:endParaRPr lang="es-CO" dirty="0"/>
          </a:p>
        </p:txBody>
      </p:sp>
      <p:sp>
        <p:nvSpPr>
          <p:cNvPr id="12" name="Text Placeholder 4">
            <a:extLst>
              <a:ext uri="{FF2B5EF4-FFF2-40B4-BE49-F238E27FC236}">
                <a16:creationId xmlns:a16="http://schemas.microsoft.com/office/drawing/2014/main" id="{D4EB5EC2-275D-5239-748E-305CCC0FAB06}"/>
              </a:ext>
            </a:extLst>
          </p:cNvPr>
          <p:cNvSpPr txBox="1">
            <a:spLocks/>
          </p:cNvSpPr>
          <p:nvPr/>
        </p:nvSpPr>
        <p:spPr>
          <a:xfrm>
            <a:off x="6172200" y="1681163"/>
            <a:ext cx="5183188" cy="45243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Next Year</a:t>
            </a:r>
            <a:endParaRPr lang="es-CO" dirty="0"/>
          </a:p>
        </p:txBody>
      </p:sp>
      <p:grpSp>
        <p:nvGrpSpPr>
          <p:cNvPr id="3" name="Group 2">
            <a:extLst>
              <a:ext uri="{FF2B5EF4-FFF2-40B4-BE49-F238E27FC236}">
                <a16:creationId xmlns:a16="http://schemas.microsoft.com/office/drawing/2014/main" id="{55F812A9-7175-6842-13DC-790DEF82253D}"/>
              </a:ext>
            </a:extLst>
          </p:cNvPr>
          <p:cNvGrpSpPr/>
          <p:nvPr/>
        </p:nvGrpSpPr>
        <p:grpSpPr>
          <a:xfrm>
            <a:off x="992552" y="2370643"/>
            <a:ext cx="10439619" cy="3622695"/>
            <a:chOff x="992552" y="2370643"/>
            <a:chExt cx="10439619" cy="3622695"/>
          </a:xfrm>
        </p:grpSpPr>
        <p:grpSp>
          <p:nvGrpSpPr>
            <p:cNvPr id="13" name="Group 12">
              <a:extLst>
                <a:ext uri="{FF2B5EF4-FFF2-40B4-BE49-F238E27FC236}">
                  <a16:creationId xmlns:a16="http://schemas.microsoft.com/office/drawing/2014/main" id="{C5F03ED2-C098-7833-54A5-E2BA874D28A9}"/>
                </a:ext>
              </a:extLst>
            </p:cNvPr>
            <p:cNvGrpSpPr/>
            <p:nvPr/>
          </p:nvGrpSpPr>
          <p:grpSpPr>
            <a:xfrm>
              <a:off x="992552" y="2671621"/>
              <a:ext cx="4875334" cy="3155005"/>
              <a:chOff x="942279" y="857234"/>
              <a:chExt cx="3771998" cy="1969728"/>
            </a:xfrm>
          </p:grpSpPr>
          <p:grpSp>
            <p:nvGrpSpPr>
              <p:cNvPr id="14" name="object 78">
                <a:extLst>
                  <a:ext uri="{FF2B5EF4-FFF2-40B4-BE49-F238E27FC236}">
                    <a16:creationId xmlns:a16="http://schemas.microsoft.com/office/drawing/2014/main" id="{27FB833E-1B4A-615A-A428-085E718BFABF}"/>
                  </a:ext>
                </a:extLst>
              </p:cNvPr>
              <p:cNvGrpSpPr/>
              <p:nvPr/>
            </p:nvGrpSpPr>
            <p:grpSpPr>
              <a:xfrm>
                <a:off x="1447846" y="873876"/>
                <a:ext cx="2849245" cy="1643380"/>
                <a:chOff x="1447846" y="873876"/>
                <a:chExt cx="2849245" cy="1643380"/>
              </a:xfrm>
            </p:grpSpPr>
            <p:sp>
              <p:nvSpPr>
                <p:cNvPr id="38" name="object 79">
                  <a:extLst>
                    <a:ext uri="{FF2B5EF4-FFF2-40B4-BE49-F238E27FC236}">
                      <a16:creationId xmlns:a16="http://schemas.microsoft.com/office/drawing/2014/main" id="{C2A8EDBD-C5BF-DE09-8423-2F6931B178B4}"/>
                    </a:ext>
                  </a:extLst>
                </p:cNvPr>
                <p:cNvSpPr/>
                <p:nvPr/>
              </p:nvSpPr>
              <p:spPr>
                <a:xfrm>
                  <a:off x="1451021" y="877051"/>
                  <a:ext cx="2526665" cy="1637030"/>
                </a:xfrm>
                <a:custGeom>
                  <a:avLst/>
                  <a:gdLst/>
                  <a:ahLst/>
                  <a:cxnLst/>
                  <a:rect l="l" t="t" r="r" b="b"/>
                  <a:pathLst>
                    <a:path w="2526665" h="1637030">
                      <a:moveTo>
                        <a:pt x="0" y="1620290"/>
                      </a:moveTo>
                      <a:lnTo>
                        <a:pt x="0" y="1636656"/>
                      </a:lnTo>
                    </a:path>
                    <a:path w="2526665" h="1637030">
                      <a:moveTo>
                        <a:pt x="0" y="1292959"/>
                      </a:moveTo>
                      <a:lnTo>
                        <a:pt x="0" y="1325692"/>
                      </a:lnTo>
                    </a:path>
                    <a:path w="2526665" h="1637030">
                      <a:moveTo>
                        <a:pt x="0" y="965627"/>
                      </a:moveTo>
                      <a:lnTo>
                        <a:pt x="0" y="998360"/>
                      </a:lnTo>
                    </a:path>
                    <a:path w="2526665" h="1637030">
                      <a:moveTo>
                        <a:pt x="0" y="638296"/>
                      </a:moveTo>
                      <a:lnTo>
                        <a:pt x="0" y="671029"/>
                      </a:lnTo>
                    </a:path>
                    <a:path w="2526665" h="1637030">
                      <a:moveTo>
                        <a:pt x="0" y="310964"/>
                      </a:moveTo>
                      <a:lnTo>
                        <a:pt x="0" y="343698"/>
                      </a:lnTo>
                    </a:path>
                    <a:path w="2526665" h="1637030">
                      <a:moveTo>
                        <a:pt x="0" y="0"/>
                      </a:moveTo>
                      <a:lnTo>
                        <a:pt x="0" y="16366"/>
                      </a:lnTo>
                    </a:path>
                    <a:path w="2526665" h="1637030">
                      <a:moveTo>
                        <a:pt x="315811" y="1620290"/>
                      </a:moveTo>
                      <a:lnTo>
                        <a:pt x="315811" y="1636656"/>
                      </a:lnTo>
                    </a:path>
                    <a:path w="2526665" h="1637030">
                      <a:moveTo>
                        <a:pt x="315811" y="1292959"/>
                      </a:moveTo>
                      <a:lnTo>
                        <a:pt x="315811" y="1325692"/>
                      </a:lnTo>
                    </a:path>
                    <a:path w="2526665" h="1637030">
                      <a:moveTo>
                        <a:pt x="315811" y="965627"/>
                      </a:moveTo>
                      <a:lnTo>
                        <a:pt x="315811" y="998360"/>
                      </a:lnTo>
                    </a:path>
                    <a:path w="2526665" h="1637030">
                      <a:moveTo>
                        <a:pt x="315811" y="638296"/>
                      </a:moveTo>
                      <a:lnTo>
                        <a:pt x="315811" y="671029"/>
                      </a:lnTo>
                    </a:path>
                    <a:path w="2526665" h="1637030">
                      <a:moveTo>
                        <a:pt x="315811" y="310964"/>
                      </a:moveTo>
                      <a:lnTo>
                        <a:pt x="315811" y="343698"/>
                      </a:lnTo>
                    </a:path>
                    <a:path w="2526665" h="1637030">
                      <a:moveTo>
                        <a:pt x="315811" y="0"/>
                      </a:moveTo>
                      <a:lnTo>
                        <a:pt x="315811" y="16366"/>
                      </a:lnTo>
                    </a:path>
                    <a:path w="2526665" h="1637030">
                      <a:moveTo>
                        <a:pt x="631623" y="1620290"/>
                      </a:moveTo>
                      <a:lnTo>
                        <a:pt x="631623" y="1636656"/>
                      </a:lnTo>
                    </a:path>
                    <a:path w="2526665" h="1637030">
                      <a:moveTo>
                        <a:pt x="631623" y="1292959"/>
                      </a:moveTo>
                      <a:lnTo>
                        <a:pt x="631623" y="1325692"/>
                      </a:lnTo>
                    </a:path>
                    <a:path w="2526665" h="1637030">
                      <a:moveTo>
                        <a:pt x="631623" y="965627"/>
                      </a:moveTo>
                      <a:lnTo>
                        <a:pt x="631623" y="998360"/>
                      </a:lnTo>
                    </a:path>
                    <a:path w="2526665" h="1637030">
                      <a:moveTo>
                        <a:pt x="631623" y="638296"/>
                      </a:moveTo>
                      <a:lnTo>
                        <a:pt x="631623" y="671029"/>
                      </a:lnTo>
                    </a:path>
                    <a:path w="2526665" h="1637030">
                      <a:moveTo>
                        <a:pt x="631623" y="310964"/>
                      </a:moveTo>
                      <a:lnTo>
                        <a:pt x="631623" y="343698"/>
                      </a:lnTo>
                    </a:path>
                    <a:path w="2526665" h="1637030">
                      <a:moveTo>
                        <a:pt x="631623" y="0"/>
                      </a:moveTo>
                      <a:lnTo>
                        <a:pt x="631623" y="16366"/>
                      </a:lnTo>
                    </a:path>
                    <a:path w="2526665" h="1637030">
                      <a:moveTo>
                        <a:pt x="947435" y="1620290"/>
                      </a:moveTo>
                      <a:lnTo>
                        <a:pt x="947435" y="1636656"/>
                      </a:lnTo>
                    </a:path>
                    <a:path w="2526665" h="1637030">
                      <a:moveTo>
                        <a:pt x="947435" y="1292959"/>
                      </a:moveTo>
                      <a:lnTo>
                        <a:pt x="947435" y="1325692"/>
                      </a:lnTo>
                    </a:path>
                    <a:path w="2526665" h="1637030">
                      <a:moveTo>
                        <a:pt x="947435" y="965627"/>
                      </a:moveTo>
                      <a:lnTo>
                        <a:pt x="947435" y="998360"/>
                      </a:lnTo>
                    </a:path>
                    <a:path w="2526665" h="1637030">
                      <a:moveTo>
                        <a:pt x="947435" y="638296"/>
                      </a:moveTo>
                      <a:lnTo>
                        <a:pt x="947435" y="671029"/>
                      </a:lnTo>
                    </a:path>
                    <a:path w="2526665" h="1637030">
                      <a:moveTo>
                        <a:pt x="947435" y="310964"/>
                      </a:moveTo>
                      <a:lnTo>
                        <a:pt x="947435" y="343698"/>
                      </a:lnTo>
                    </a:path>
                    <a:path w="2526665" h="1637030">
                      <a:moveTo>
                        <a:pt x="947435" y="0"/>
                      </a:moveTo>
                      <a:lnTo>
                        <a:pt x="947435" y="16366"/>
                      </a:lnTo>
                    </a:path>
                    <a:path w="2526665" h="1637030">
                      <a:moveTo>
                        <a:pt x="1263247" y="1620290"/>
                      </a:moveTo>
                      <a:lnTo>
                        <a:pt x="1263247" y="1636656"/>
                      </a:lnTo>
                    </a:path>
                    <a:path w="2526665" h="1637030">
                      <a:moveTo>
                        <a:pt x="1263247" y="1292959"/>
                      </a:moveTo>
                      <a:lnTo>
                        <a:pt x="1263247" y="1325692"/>
                      </a:lnTo>
                    </a:path>
                    <a:path w="2526665" h="1637030">
                      <a:moveTo>
                        <a:pt x="1263247" y="965627"/>
                      </a:moveTo>
                      <a:lnTo>
                        <a:pt x="1263247" y="998360"/>
                      </a:lnTo>
                    </a:path>
                    <a:path w="2526665" h="1637030">
                      <a:moveTo>
                        <a:pt x="1263247" y="638296"/>
                      </a:moveTo>
                      <a:lnTo>
                        <a:pt x="1263247" y="671029"/>
                      </a:lnTo>
                    </a:path>
                    <a:path w="2526665" h="1637030">
                      <a:moveTo>
                        <a:pt x="1263247" y="310964"/>
                      </a:moveTo>
                      <a:lnTo>
                        <a:pt x="1263247" y="343698"/>
                      </a:lnTo>
                    </a:path>
                    <a:path w="2526665" h="1637030">
                      <a:moveTo>
                        <a:pt x="1263247" y="0"/>
                      </a:moveTo>
                      <a:lnTo>
                        <a:pt x="1263247" y="16366"/>
                      </a:lnTo>
                    </a:path>
                    <a:path w="2526665" h="1637030">
                      <a:moveTo>
                        <a:pt x="1579059" y="965627"/>
                      </a:moveTo>
                      <a:lnTo>
                        <a:pt x="1579059" y="1636656"/>
                      </a:lnTo>
                    </a:path>
                    <a:path w="2526665" h="1637030">
                      <a:moveTo>
                        <a:pt x="1579059" y="638296"/>
                      </a:moveTo>
                      <a:lnTo>
                        <a:pt x="1579059" y="671029"/>
                      </a:lnTo>
                    </a:path>
                    <a:path w="2526665" h="1637030">
                      <a:moveTo>
                        <a:pt x="1579059" y="310964"/>
                      </a:moveTo>
                      <a:lnTo>
                        <a:pt x="1579059" y="343698"/>
                      </a:lnTo>
                    </a:path>
                    <a:path w="2526665" h="1637030">
                      <a:moveTo>
                        <a:pt x="1579059" y="0"/>
                      </a:moveTo>
                      <a:lnTo>
                        <a:pt x="1579059" y="16366"/>
                      </a:lnTo>
                    </a:path>
                    <a:path w="2526665" h="1637030">
                      <a:moveTo>
                        <a:pt x="1894871" y="965627"/>
                      </a:moveTo>
                      <a:lnTo>
                        <a:pt x="1894871" y="1636656"/>
                      </a:lnTo>
                    </a:path>
                    <a:path w="2526665" h="1637030">
                      <a:moveTo>
                        <a:pt x="1894871" y="638296"/>
                      </a:moveTo>
                      <a:lnTo>
                        <a:pt x="1894871" y="671029"/>
                      </a:lnTo>
                    </a:path>
                    <a:path w="2526665" h="1637030">
                      <a:moveTo>
                        <a:pt x="1894871" y="310964"/>
                      </a:moveTo>
                      <a:lnTo>
                        <a:pt x="1894871" y="343698"/>
                      </a:lnTo>
                    </a:path>
                    <a:path w="2526665" h="1637030">
                      <a:moveTo>
                        <a:pt x="1894871" y="0"/>
                      </a:moveTo>
                      <a:lnTo>
                        <a:pt x="1894871" y="16366"/>
                      </a:lnTo>
                    </a:path>
                    <a:path w="2526665" h="1637030">
                      <a:moveTo>
                        <a:pt x="2210682" y="965627"/>
                      </a:moveTo>
                      <a:lnTo>
                        <a:pt x="2210682" y="1636656"/>
                      </a:lnTo>
                    </a:path>
                    <a:path w="2526665" h="1637030">
                      <a:moveTo>
                        <a:pt x="2210682" y="638296"/>
                      </a:moveTo>
                      <a:lnTo>
                        <a:pt x="2210682" y="671029"/>
                      </a:lnTo>
                    </a:path>
                    <a:path w="2526665" h="1637030">
                      <a:moveTo>
                        <a:pt x="2210682" y="310964"/>
                      </a:moveTo>
                      <a:lnTo>
                        <a:pt x="2210682" y="343698"/>
                      </a:lnTo>
                    </a:path>
                    <a:path w="2526665" h="1637030">
                      <a:moveTo>
                        <a:pt x="2210682" y="0"/>
                      </a:moveTo>
                      <a:lnTo>
                        <a:pt x="2210682" y="16366"/>
                      </a:lnTo>
                    </a:path>
                    <a:path w="2526665" h="1637030">
                      <a:moveTo>
                        <a:pt x="2526495" y="310964"/>
                      </a:moveTo>
                      <a:lnTo>
                        <a:pt x="2526495" y="1636656"/>
                      </a:lnTo>
                    </a:path>
                    <a:path w="2526665" h="1637030">
                      <a:moveTo>
                        <a:pt x="2526495" y="0"/>
                      </a:moveTo>
                      <a:lnTo>
                        <a:pt x="2526495" y="16366"/>
                      </a:lnTo>
                    </a:path>
                  </a:pathLst>
                </a:custGeom>
                <a:ln w="5841">
                  <a:solidFill>
                    <a:srgbClr val="DFDFDF"/>
                  </a:solidFill>
                </a:ln>
              </p:spPr>
              <p:txBody>
                <a:bodyPr wrap="square" lIns="0" tIns="0" rIns="0" bIns="0" rtlCol="0"/>
                <a:lstStyle/>
                <a:p>
                  <a:endParaRPr sz="2000"/>
                </a:p>
              </p:txBody>
            </p:sp>
            <p:sp>
              <p:nvSpPr>
                <p:cNvPr id="39" name="object 80">
                  <a:extLst>
                    <a:ext uri="{FF2B5EF4-FFF2-40B4-BE49-F238E27FC236}">
                      <a16:creationId xmlns:a16="http://schemas.microsoft.com/office/drawing/2014/main" id="{C6941687-FE41-F619-C58A-BC2B649D6320}"/>
                    </a:ext>
                  </a:extLst>
                </p:cNvPr>
                <p:cNvSpPr/>
                <p:nvPr/>
              </p:nvSpPr>
              <p:spPr>
                <a:xfrm>
                  <a:off x="4293327" y="877051"/>
                  <a:ext cx="0" cy="1637030"/>
                </a:xfrm>
                <a:custGeom>
                  <a:avLst/>
                  <a:gdLst/>
                  <a:ahLst/>
                  <a:cxnLst/>
                  <a:rect l="l" t="t" r="r" b="b"/>
                  <a:pathLst>
                    <a:path h="1637030">
                      <a:moveTo>
                        <a:pt x="0" y="1636656"/>
                      </a:moveTo>
                      <a:lnTo>
                        <a:pt x="0" y="0"/>
                      </a:lnTo>
                    </a:path>
                  </a:pathLst>
                </a:custGeom>
                <a:ln w="5841">
                  <a:solidFill>
                    <a:srgbClr val="DFDFDF"/>
                  </a:solidFill>
                </a:ln>
              </p:spPr>
              <p:txBody>
                <a:bodyPr wrap="square" lIns="0" tIns="0" rIns="0" bIns="0" rtlCol="0"/>
                <a:lstStyle/>
                <a:p>
                  <a:endParaRPr sz="2000"/>
                </a:p>
              </p:txBody>
            </p:sp>
            <p:sp>
              <p:nvSpPr>
                <p:cNvPr id="40" name="object 81">
                  <a:extLst>
                    <a:ext uri="{FF2B5EF4-FFF2-40B4-BE49-F238E27FC236}">
                      <a16:creationId xmlns:a16="http://schemas.microsoft.com/office/drawing/2014/main" id="{DA00C0F0-9ABF-00F4-C32C-E7E870A4A54A}"/>
                    </a:ext>
                  </a:extLst>
                </p:cNvPr>
                <p:cNvSpPr/>
                <p:nvPr/>
              </p:nvSpPr>
              <p:spPr>
                <a:xfrm>
                  <a:off x="1448100" y="893417"/>
                  <a:ext cx="2743835" cy="294640"/>
                </a:xfrm>
                <a:custGeom>
                  <a:avLst/>
                  <a:gdLst/>
                  <a:ahLst/>
                  <a:cxnLst/>
                  <a:rect l="l" t="t" r="r" b="b"/>
                  <a:pathLst>
                    <a:path w="2743835" h="294640">
                      <a:moveTo>
                        <a:pt x="2743457" y="294598"/>
                      </a:moveTo>
                      <a:lnTo>
                        <a:pt x="0" y="294598"/>
                      </a:lnTo>
                      <a:lnTo>
                        <a:pt x="0" y="0"/>
                      </a:lnTo>
                      <a:lnTo>
                        <a:pt x="2743457" y="0"/>
                      </a:lnTo>
                      <a:lnTo>
                        <a:pt x="2743457" y="294598"/>
                      </a:lnTo>
                      <a:close/>
                    </a:path>
                  </a:pathLst>
                </a:custGeom>
                <a:solidFill>
                  <a:srgbClr val="005C5C"/>
                </a:solidFill>
              </p:spPr>
              <p:txBody>
                <a:bodyPr wrap="square" lIns="0" tIns="0" rIns="0" bIns="0" rtlCol="0"/>
                <a:lstStyle/>
                <a:p>
                  <a:endParaRPr sz="2000"/>
                </a:p>
              </p:txBody>
            </p:sp>
            <p:sp>
              <p:nvSpPr>
                <p:cNvPr id="41" name="object 82">
                  <a:extLst>
                    <a:ext uri="{FF2B5EF4-FFF2-40B4-BE49-F238E27FC236}">
                      <a16:creationId xmlns:a16="http://schemas.microsoft.com/office/drawing/2014/main" id="{A1931E1A-D58A-532A-C42E-16C05A234D33}"/>
                    </a:ext>
                  </a:extLst>
                </p:cNvPr>
                <p:cNvSpPr/>
                <p:nvPr/>
              </p:nvSpPr>
              <p:spPr>
                <a:xfrm>
                  <a:off x="1448100" y="1220749"/>
                  <a:ext cx="2473325" cy="294640"/>
                </a:xfrm>
                <a:custGeom>
                  <a:avLst/>
                  <a:gdLst/>
                  <a:ahLst/>
                  <a:cxnLst/>
                  <a:rect l="l" t="t" r="r" b="b"/>
                  <a:pathLst>
                    <a:path w="2473325" h="294640">
                      <a:moveTo>
                        <a:pt x="2472806" y="294598"/>
                      </a:moveTo>
                      <a:lnTo>
                        <a:pt x="0" y="294598"/>
                      </a:lnTo>
                      <a:lnTo>
                        <a:pt x="0" y="0"/>
                      </a:lnTo>
                      <a:lnTo>
                        <a:pt x="2472806" y="0"/>
                      </a:lnTo>
                      <a:lnTo>
                        <a:pt x="2472806" y="294598"/>
                      </a:lnTo>
                      <a:close/>
                    </a:path>
                  </a:pathLst>
                </a:custGeom>
                <a:solidFill>
                  <a:srgbClr val="1191E7"/>
                </a:solidFill>
              </p:spPr>
              <p:txBody>
                <a:bodyPr wrap="square" lIns="0" tIns="0" rIns="0" bIns="0" rtlCol="0"/>
                <a:lstStyle/>
                <a:p>
                  <a:endParaRPr sz="2000"/>
                </a:p>
              </p:txBody>
            </p:sp>
            <p:sp>
              <p:nvSpPr>
                <p:cNvPr id="42" name="object 83">
                  <a:extLst>
                    <a:ext uri="{FF2B5EF4-FFF2-40B4-BE49-F238E27FC236}">
                      <a16:creationId xmlns:a16="http://schemas.microsoft.com/office/drawing/2014/main" id="{D28B1A0A-3F1F-EEDF-B5C8-EB4C5EAE3F8E}"/>
                    </a:ext>
                  </a:extLst>
                </p:cNvPr>
                <p:cNvSpPr/>
                <p:nvPr/>
              </p:nvSpPr>
              <p:spPr>
                <a:xfrm>
                  <a:off x="1448100" y="1548080"/>
                  <a:ext cx="2244725" cy="294640"/>
                </a:xfrm>
                <a:custGeom>
                  <a:avLst/>
                  <a:gdLst/>
                  <a:ahLst/>
                  <a:cxnLst/>
                  <a:rect l="l" t="t" r="r" b="b"/>
                  <a:pathLst>
                    <a:path w="2244725" h="294639">
                      <a:moveTo>
                        <a:pt x="2244158" y="294598"/>
                      </a:moveTo>
                      <a:lnTo>
                        <a:pt x="0" y="294598"/>
                      </a:lnTo>
                      <a:lnTo>
                        <a:pt x="0" y="0"/>
                      </a:lnTo>
                      <a:lnTo>
                        <a:pt x="2244158" y="0"/>
                      </a:lnTo>
                      <a:lnTo>
                        <a:pt x="2244158" y="294598"/>
                      </a:lnTo>
                      <a:close/>
                    </a:path>
                  </a:pathLst>
                </a:custGeom>
                <a:solidFill>
                  <a:srgbClr val="FA4D56"/>
                </a:solidFill>
              </p:spPr>
              <p:txBody>
                <a:bodyPr wrap="square" lIns="0" tIns="0" rIns="0" bIns="0" rtlCol="0"/>
                <a:lstStyle/>
                <a:p>
                  <a:endParaRPr sz="2000"/>
                </a:p>
              </p:txBody>
            </p:sp>
            <p:sp>
              <p:nvSpPr>
                <p:cNvPr id="43" name="object 84">
                  <a:extLst>
                    <a:ext uri="{FF2B5EF4-FFF2-40B4-BE49-F238E27FC236}">
                      <a16:creationId xmlns:a16="http://schemas.microsoft.com/office/drawing/2014/main" id="{5571E018-81CD-54CC-CF88-BA77C1FDC3E4}"/>
                    </a:ext>
                  </a:extLst>
                </p:cNvPr>
                <p:cNvSpPr/>
                <p:nvPr/>
              </p:nvSpPr>
              <p:spPr>
                <a:xfrm>
                  <a:off x="1448100" y="1875411"/>
                  <a:ext cx="1466215" cy="294640"/>
                </a:xfrm>
                <a:custGeom>
                  <a:avLst/>
                  <a:gdLst/>
                  <a:ahLst/>
                  <a:cxnLst/>
                  <a:rect l="l" t="t" r="r" b="b"/>
                  <a:pathLst>
                    <a:path w="1466214" h="294639">
                      <a:moveTo>
                        <a:pt x="1465998" y="294598"/>
                      </a:moveTo>
                      <a:lnTo>
                        <a:pt x="0" y="294598"/>
                      </a:lnTo>
                      <a:lnTo>
                        <a:pt x="0" y="0"/>
                      </a:lnTo>
                      <a:lnTo>
                        <a:pt x="1465998" y="0"/>
                      </a:lnTo>
                      <a:lnTo>
                        <a:pt x="1465998" y="294598"/>
                      </a:lnTo>
                      <a:close/>
                    </a:path>
                  </a:pathLst>
                </a:custGeom>
                <a:solidFill>
                  <a:srgbClr val="6929C3"/>
                </a:solidFill>
              </p:spPr>
              <p:txBody>
                <a:bodyPr wrap="square" lIns="0" tIns="0" rIns="0" bIns="0" rtlCol="0"/>
                <a:lstStyle/>
                <a:p>
                  <a:endParaRPr sz="2000"/>
                </a:p>
              </p:txBody>
            </p:sp>
            <p:sp>
              <p:nvSpPr>
                <p:cNvPr id="44" name="object 85">
                  <a:extLst>
                    <a:ext uri="{FF2B5EF4-FFF2-40B4-BE49-F238E27FC236}">
                      <a16:creationId xmlns:a16="http://schemas.microsoft.com/office/drawing/2014/main" id="{59A0C17D-736F-5E07-0FB4-C18F8B024A99}"/>
                    </a:ext>
                  </a:extLst>
                </p:cNvPr>
                <p:cNvSpPr/>
                <p:nvPr/>
              </p:nvSpPr>
              <p:spPr>
                <a:xfrm>
                  <a:off x="1448100" y="2202743"/>
                  <a:ext cx="1434465" cy="294640"/>
                </a:xfrm>
                <a:custGeom>
                  <a:avLst/>
                  <a:gdLst/>
                  <a:ahLst/>
                  <a:cxnLst/>
                  <a:rect l="l" t="t" r="r" b="b"/>
                  <a:pathLst>
                    <a:path w="1434464" h="294639">
                      <a:moveTo>
                        <a:pt x="1434417" y="294598"/>
                      </a:moveTo>
                      <a:lnTo>
                        <a:pt x="0" y="294598"/>
                      </a:lnTo>
                      <a:lnTo>
                        <a:pt x="0" y="0"/>
                      </a:lnTo>
                      <a:lnTo>
                        <a:pt x="1434417" y="0"/>
                      </a:lnTo>
                      <a:lnTo>
                        <a:pt x="1434417" y="294598"/>
                      </a:lnTo>
                      <a:close/>
                    </a:path>
                  </a:pathLst>
                </a:custGeom>
                <a:solidFill>
                  <a:srgbClr val="9E1753"/>
                </a:solidFill>
              </p:spPr>
              <p:txBody>
                <a:bodyPr wrap="square" lIns="0" tIns="0" rIns="0" bIns="0" rtlCol="0"/>
                <a:lstStyle/>
                <a:p>
                  <a:endParaRPr sz="2000"/>
                </a:p>
              </p:txBody>
            </p:sp>
          </p:grpSp>
          <p:sp>
            <p:nvSpPr>
              <p:cNvPr id="15" name="object 86">
                <a:extLst>
                  <a:ext uri="{FF2B5EF4-FFF2-40B4-BE49-F238E27FC236}">
                    <a16:creationId xmlns:a16="http://schemas.microsoft.com/office/drawing/2014/main" id="{EF9F02EE-0701-4DF9-8DD9-FB722967763E}"/>
                  </a:ext>
                </a:extLst>
              </p:cNvPr>
              <p:cNvSpPr txBox="1"/>
              <p:nvPr/>
            </p:nvSpPr>
            <p:spPr>
              <a:xfrm>
                <a:off x="4196380" y="987207"/>
                <a:ext cx="278254" cy="10550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8687</a:t>
                </a:r>
                <a:endParaRPr sz="900" dirty="0">
                  <a:latin typeface="Calibri"/>
                  <a:cs typeface="Calibri"/>
                </a:endParaRPr>
              </a:p>
            </p:txBody>
          </p:sp>
          <p:sp>
            <p:nvSpPr>
              <p:cNvPr id="16" name="object 87">
                <a:extLst>
                  <a:ext uri="{FF2B5EF4-FFF2-40B4-BE49-F238E27FC236}">
                    <a16:creationId xmlns:a16="http://schemas.microsoft.com/office/drawing/2014/main" id="{93A4E081-E2AC-1193-70D1-1183CD926345}"/>
                  </a:ext>
                </a:extLst>
              </p:cNvPr>
              <p:cNvSpPr txBox="1"/>
              <p:nvPr/>
            </p:nvSpPr>
            <p:spPr>
              <a:xfrm>
                <a:off x="3925729" y="1314539"/>
                <a:ext cx="278254" cy="10550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7830</a:t>
                </a:r>
                <a:endParaRPr sz="900">
                  <a:latin typeface="Calibri"/>
                  <a:cs typeface="Calibri"/>
                </a:endParaRPr>
              </a:p>
            </p:txBody>
          </p:sp>
          <p:sp>
            <p:nvSpPr>
              <p:cNvPr id="17" name="object 88">
                <a:extLst>
                  <a:ext uri="{FF2B5EF4-FFF2-40B4-BE49-F238E27FC236}">
                    <a16:creationId xmlns:a16="http://schemas.microsoft.com/office/drawing/2014/main" id="{D290946F-54EE-60AB-52A0-C9A5B7CBDEE6}"/>
                  </a:ext>
                </a:extLst>
              </p:cNvPr>
              <p:cNvSpPr txBox="1"/>
              <p:nvPr/>
            </p:nvSpPr>
            <p:spPr>
              <a:xfrm>
                <a:off x="3697082" y="1641870"/>
                <a:ext cx="278254" cy="10550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7106</a:t>
                </a:r>
                <a:endParaRPr sz="900" dirty="0">
                  <a:latin typeface="Calibri"/>
                  <a:cs typeface="Calibri"/>
                </a:endParaRPr>
              </a:p>
            </p:txBody>
          </p:sp>
          <p:sp>
            <p:nvSpPr>
              <p:cNvPr id="18" name="object 89">
                <a:extLst>
                  <a:ext uri="{FF2B5EF4-FFF2-40B4-BE49-F238E27FC236}">
                    <a16:creationId xmlns:a16="http://schemas.microsoft.com/office/drawing/2014/main" id="{AEC2EB38-B7E7-29C2-C62B-BDBC92C7A8F0}"/>
                  </a:ext>
                </a:extLst>
              </p:cNvPr>
              <p:cNvSpPr txBox="1"/>
              <p:nvPr/>
            </p:nvSpPr>
            <p:spPr>
              <a:xfrm>
                <a:off x="2918921" y="1969201"/>
                <a:ext cx="278254" cy="10550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4642</a:t>
                </a:r>
                <a:endParaRPr sz="900" dirty="0">
                  <a:latin typeface="Calibri"/>
                  <a:cs typeface="Calibri"/>
                </a:endParaRPr>
              </a:p>
            </p:txBody>
          </p:sp>
          <p:sp>
            <p:nvSpPr>
              <p:cNvPr id="19" name="object 90">
                <a:extLst>
                  <a:ext uri="{FF2B5EF4-FFF2-40B4-BE49-F238E27FC236}">
                    <a16:creationId xmlns:a16="http://schemas.microsoft.com/office/drawing/2014/main" id="{92738093-8954-63FA-6BA6-81F670029458}"/>
                  </a:ext>
                </a:extLst>
              </p:cNvPr>
              <p:cNvSpPr txBox="1"/>
              <p:nvPr/>
            </p:nvSpPr>
            <p:spPr>
              <a:xfrm>
                <a:off x="2887341" y="2296533"/>
                <a:ext cx="278253" cy="10550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4542</a:t>
                </a:r>
                <a:endParaRPr sz="600" dirty="0">
                  <a:latin typeface="Calibri"/>
                  <a:cs typeface="Calibri"/>
                </a:endParaRPr>
              </a:p>
            </p:txBody>
          </p:sp>
          <p:sp>
            <p:nvSpPr>
              <p:cNvPr id="20" name="object 91">
                <a:extLst>
                  <a:ext uri="{FF2B5EF4-FFF2-40B4-BE49-F238E27FC236}">
                    <a16:creationId xmlns:a16="http://schemas.microsoft.com/office/drawing/2014/main" id="{98741664-8F28-2A55-574B-C7B254D183BE}"/>
                  </a:ext>
                </a:extLst>
              </p:cNvPr>
              <p:cNvSpPr/>
              <p:nvPr/>
            </p:nvSpPr>
            <p:spPr>
              <a:xfrm>
                <a:off x="1448092" y="857234"/>
                <a:ext cx="3158490" cy="1640205"/>
              </a:xfrm>
              <a:custGeom>
                <a:avLst/>
                <a:gdLst/>
                <a:ahLst/>
                <a:cxnLst/>
                <a:rect l="l" t="t" r="r" b="b"/>
                <a:pathLst>
                  <a:path w="3158490" h="1640205">
                    <a:moveTo>
                      <a:pt x="3158121" y="1633740"/>
                    </a:moveTo>
                    <a:lnTo>
                      <a:pt x="5842" y="1633740"/>
                    </a:lnTo>
                    <a:lnTo>
                      <a:pt x="5842" y="0"/>
                    </a:lnTo>
                    <a:lnTo>
                      <a:pt x="0" y="0"/>
                    </a:lnTo>
                    <a:lnTo>
                      <a:pt x="0" y="1633740"/>
                    </a:lnTo>
                    <a:lnTo>
                      <a:pt x="2921" y="1633740"/>
                    </a:lnTo>
                    <a:lnTo>
                      <a:pt x="2921" y="1639582"/>
                    </a:lnTo>
                    <a:lnTo>
                      <a:pt x="3158121" y="1639582"/>
                    </a:lnTo>
                    <a:lnTo>
                      <a:pt x="3158121" y="1633740"/>
                    </a:lnTo>
                    <a:close/>
                  </a:path>
                </a:pathLst>
              </a:custGeom>
              <a:solidFill>
                <a:srgbClr val="8C8C8C"/>
              </a:solidFill>
            </p:spPr>
            <p:txBody>
              <a:bodyPr wrap="square" lIns="0" tIns="0" rIns="0" bIns="0" rtlCol="0"/>
              <a:lstStyle/>
              <a:p>
                <a:endParaRPr sz="2000"/>
              </a:p>
            </p:txBody>
          </p:sp>
          <p:sp>
            <p:nvSpPr>
              <p:cNvPr id="21" name="object 92">
                <a:extLst>
                  <a:ext uri="{FF2B5EF4-FFF2-40B4-BE49-F238E27FC236}">
                    <a16:creationId xmlns:a16="http://schemas.microsoft.com/office/drawing/2014/main" id="{75C3DA0B-3B4D-0740-11FF-B28515EA0DF1}"/>
                  </a:ext>
                </a:extLst>
              </p:cNvPr>
              <p:cNvSpPr txBox="1"/>
              <p:nvPr/>
            </p:nvSpPr>
            <p:spPr>
              <a:xfrm>
                <a:off x="963962" y="980447"/>
                <a:ext cx="403623" cy="99267"/>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F6F6F"/>
                    </a:solidFill>
                    <a:latin typeface="Calibri"/>
                    <a:cs typeface="Calibri"/>
                  </a:rPr>
                  <a:t>JavaScript</a:t>
                </a:r>
                <a:endParaRPr sz="900" dirty="0">
                  <a:latin typeface="Calibri"/>
                  <a:cs typeface="Calibri"/>
                </a:endParaRPr>
              </a:p>
            </p:txBody>
          </p:sp>
          <p:sp>
            <p:nvSpPr>
              <p:cNvPr id="22" name="object 93">
                <a:extLst>
                  <a:ext uri="{FF2B5EF4-FFF2-40B4-BE49-F238E27FC236}">
                    <a16:creationId xmlns:a16="http://schemas.microsoft.com/office/drawing/2014/main" id="{1A27EFDF-ECF5-032D-36E8-CDD919626229}"/>
                  </a:ext>
                </a:extLst>
              </p:cNvPr>
              <p:cNvSpPr txBox="1"/>
              <p:nvPr/>
            </p:nvSpPr>
            <p:spPr>
              <a:xfrm>
                <a:off x="942537" y="1307778"/>
                <a:ext cx="425085" cy="94474"/>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F6F6F"/>
                    </a:solidFill>
                    <a:latin typeface="Calibri"/>
                    <a:cs typeface="Calibri"/>
                  </a:rPr>
                  <a:t>H</a:t>
                </a:r>
                <a:r>
                  <a:rPr sz="900" spc="15" dirty="0">
                    <a:solidFill>
                      <a:srgbClr val="6F6F6F"/>
                    </a:solidFill>
                    <a:latin typeface="Calibri"/>
                    <a:cs typeface="Calibri"/>
                  </a:rPr>
                  <a:t>T</a:t>
                </a:r>
                <a:r>
                  <a:rPr sz="900" spc="-70" dirty="0">
                    <a:solidFill>
                      <a:srgbClr val="6F6F6F"/>
                    </a:solidFill>
                    <a:latin typeface="Calibri"/>
                    <a:cs typeface="Calibri"/>
                  </a:rPr>
                  <a:t>M</a:t>
                </a:r>
                <a:r>
                  <a:rPr sz="900" spc="30" dirty="0">
                    <a:solidFill>
                      <a:srgbClr val="6F6F6F"/>
                    </a:solidFill>
                    <a:latin typeface="Calibri"/>
                    <a:cs typeface="Calibri"/>
                  </a:rPr>
                  <a:t>L</a:t>
                </a:r>
                <a:r>
                  <a:rPr sz="900" spc="-35" dirty="0">
                    <a:solidFill>
                      <a:srgbClr val="6F6F6F"/>
                    </a:solidFill>
                    <a:latin typeface="Calibri"/>
                    <a:cs typeface="Calibri"/>
                  </a:rPr>
                  <a:t>/</a:t>
                </a:r>
                <a:r>
                  <a:rPr sz="900" spc="15" dirty="0">
                    <a:solidFill>
                      <a:srgbClr val="6F6F6F"/>
                    </a:solidFill>
                    <a:latin typeface="Calibri"/>
                    <a:cs typeface="Calibri"/>
                  </a:rPr>
                  <a:t>C</a:t>
                </a:r>
                <a:r>
                  <a:rPr sz="900" spc="30" dirty="0">
                    <a:solidFill>
                      <a:srgbClr val="6F6F6F"/>
                    </a:solidFill>
                    <a:latin typeface="Calibri"/>
                    <a:cs typeface="Calibri"/>
                  </a:rPr>
                  <a:t>S</a:t>
                </a:r>
                <a:r>
                  <a:rPr sz="900" spc="35" dirty="0">
                    <a:solidFill>
                      <a:srgbClr val="6F6F6F"/>
                    </a:solidFill>
                    <a:latin typeface="Calibri"/>
                    <a:cs typeface="Calibri"/>
                  </a:rPr>
                  <a:t>S</a:t>
                </a:r>
                <a:endParaRPr sz="900" dirty="0">
                  <a:latin typeface="Calibri"/>
                  <a:cs typeface="Calibri"/>
                </a:endParaRPr>
              </a:p>
            </p:txBody>
          </p:sp>
          <p:sp>
            <p:nvSpPr>
              <p:cNvPr id="23" name="object 94">
                <a:extLst>
                  <a:ext uri="{FF2B5EF4-FFF2-40B4-BE49-F238E27FC236}">
                    <a16:creationId xmlns:a16="http://schemas.microsoft.com/office/drawing/2014/main" id="{24AF8726-06F6-4308-DCD0-842E8F1DF334}"/>
                  </a:ext>
                </a:extLst>
              </p:cNvPr>
              <p:cNvSpPr txBox="1"/>
              <p:nvPr/>
            </p:nvSpPr>
            <p:spPr>
              <a:xfrm>
                <a:off x="1135619" y="1635109"/>
                <a:ext cx="232218" cy="104616"/>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F6F6F"/>
                    </a:solidFill>
                    <a:latin typeface="Calibri"/>
                    <a:cs typeface="Calibri"/>
                  </a:rPr>
                  <a:t>S</a:t>
                </a:r>
                <a:r>
                  <a:rPr sz="900" spc="-20" dirty="0">
                    <a:solidFill>
                      <a:srgbClr val="6F6F6F"/>
                    </a:solidFill>
                    <a:latin typeface="Calibri"/>
                    <a:cs typeface="Calibri"/>
                  </a:rPr>
                  <a:t>Q</a:t>
                </a:r>
                <a:r>
                  <a:rPr sz="900" spc="15" dirty="0">
                    <a:solidFill>
                      <a:srgbClr val="6F6F6F"/>
                    </a:solidFill>
                    <a:latin typeface="Calibri"/>
                    <a:cs typeface="Calibri"/>
                  </a:rPr>
                  <a:t>L</a:t>
                </a:r>
                <a:endParaRPr sz="900" dirty="0">
                  <a:latin typeface="Calibri"/>
                  <a:cs typeface="Calibri"/>
                </a:endParaRPr>
              </a:p>
            </p:txBody>
          </p:sp>
          <p:sp>
            <p:nvSpPr>
              <p:cNvPr id="24" name="object 95">
                <a:extLst>
                  <a:ext uri="{FF2B5EF4-FFF2-40B4-BE49-F238E27FC236}">
                    <a16:creationId xmlns:a16="http://schemas.microsoft.com/office/drawing/2014/main" id="{32BE6E5B-1F60-9585-93E1-F7126E404662}"/>
                  </a:ext>
                </a:extLst>
              </p:cNvPr>
              <p:cNvSpPr txBox="1"/>
              <p:nvPr/>
            </p:nvSpPr>
            <p:spPr>
              <a:xfrm>
                <a:off x="942279" y="1962440"/>
                <a:ext cx="425085" cy="180942"/>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F6F6F"/>
                    </a:solidFill>
                    <a:latin typeface="Calibri"/>
                    <a:cs typeface="Calibri"/>
                  </a:rPr>
                  <a:t>Bash/Shell/PowerShell</a:t>
                </a:r>
                <a:endParaRPr sz="900" dirty="0">
                  <a:latin typeface="Calibri"/>
                  <a:cs typeface="Calibri"/>
                </a:endParaRPr>
              </a:p>
            </p:txBody>
          </p:sp>
          <p:sp>
            <p:nvSpPr>
              <p:cNvPr id="25" name="object 96">
                <a:extLst>
                  <a:ext uri="{FF2B5EF4-FFF2-40B4-BE49-F238E27FC236}">
                    <a16:creationId xmlns:a16="http://schemas.microsoft.com/office/drawing/2014/main" id="{82CA24B7-1B77-F5A2-548B-EF6D7209C20E}"/>
                  </a:ext>
                </a:extLst>
              </p:cNvPr>
              <p:cNvSpPr txBox="1"/>
              <p:nvPr/>
            </p:nvSpPr>
            <p:spPr>
              <a:xfrm>
                <a:off x="1040943" y="2289772"/>
                <a:ext cx="326420" cy="99267"/>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F6F6F"/>
                    </a:solidFill>
                    <a:latin typeface="Calibri"/>
                    <a:cs typeface="Calibri"/>
                  </a:rPr>
                  <a:t>P</a:t>
                </a:r>
                <a:r>
                  <a:rPr sz="900" spc="-5" dirty="0">
                    <a:solidFill>
                      <a:srgbClr val="6F6F6F"/>
                    </a:solidFill>
                    <a:latin typeface="Calibri"/>
                    <a:cs typeface="Calibri"/>
                  </a:rPr>
                  <a:t>y</a:t>
                </a:r>
                <a:r>
                  <a:rPr sz="900" spc="-10" dirty="0">
                    <a:solidFill>
                      <a:srgbClr val="6F6F6F"/>
                    </a:solidFill>
                    <a:latin typeface="Calibri"/>
                    <a:cs typeface="Calibri"/>
                  </a:rPr>
                  <a:t>th</a:t>
                </a:r>
                <a:r>
                  <a:rPr sz="900" spc="-15" dirty="0">
                    <a:solidFill>
                      <a:srgbClr val="6F6F6F"/>
                    </a:solidFill>
                    <a:latin typeface="Calibri"/>
                    <a:cs typeface="Calibri"/>
                  </a:rPr>
                  <a:t>o</a:t>
                </a:r>
                <a:r>
                  <a:rPr sz="900" spc="-10" dirty="0">
                    <a:solidFill>
                      <a:srgbClr val="6F6F6F"/>
                    </a:solidFill>
                    <a:latin typeface="Calibri"/>
                    <a:cs typeface="Calibri"/>
                  </a:rPr>
                  <a:t>n</a:t>
                </a:r>
                <a:endParaRPr sz="900" dirty="0">
                  <a:latin typeface="Calibri"/>
                  <a:cs typeface="Calibri"/>
                </a:endParaRPr>
              </a:p>
            </p:txBody>
          </p:sp>
          <p:sp>
            <p:nvSpPr>
              <p:cNvPr id="27" name="object 98">
                <a:extLst>
                  <a:ext uri="{FF2B5EF4-FFF2-40B4-BE49-F238E27FC236}">
                    <a16:creationId xmlns:a16="http://schemas.microsoft.com/office/drawing/2014/main" id="{41233F18-C55A-326B-B653-4C5B68CC22AA}"/>
                  </a:ext>
                </a:extLst>
              </p:cNvPr>
              <p:cNvSpPr txBox="1"/>
              <p:nvPr/>
            </p:nvSpPr>
            <p:spPr>
              <a:xfrm>
                <a:off x="1419412" y="2574155"/>
                <a:ext cx="63500" cy="93978"/>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0</a:t>
                </a:r>
                <a:endParaRPr sz="800" dirty="0">
                  <a:latin typeface="Calibri"/>
                  <a:cs typeface="Calibri"/>
                </a:endParaRPr>
              </a:p>
            </p:txBody>
          </p:sp>
          <p:sp>
            <p:nvSpPr>
              <p:cNvPr id="28" name="object 99">
                <a:extLst>
                  <a:ext uri="{FF2B5EF4-FFF2-40B4-BE49-F238E27FC236}">
                    <a16:creationId xmlns:a16="http://schemas.microsoft.com/office/drawing/2014/main" id="{12577574-B4BB-19B6-239B-43A07687C930}"/>
                  </a:ext>
                </a:extLst>
              </p:cNvPr>
              <p:cNvSpPr txBox="1"/>
              <p:nvPr/>
            </p:nvSpPr>
            <p:spPr>
              <a:xfrm>
                <a:off x="1646382" y="2574155"/>
                <a:ext cx="241398" cy="93978"/>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1000</a:t>
                </a:r>
                <a:endParaRPr sz="800" dirty="0">
                  <a:latin typeface="Calibri"/>
                  <a:cs typeface="Calibri"/>
                </a:endParaRPr>
              </a:p>
            </p:txBody>
          </p:sp>
          <p:sp>
            <p:nvSpPr>
              <p:cNvPr id="29" name="object 100">
                <a:extLst>
                  <a:ext uri="{FF2B5EF4-FFF2-40B4-BE49-F238E27FC236}">
                    <a16:creationId xmlns:a16="http://schemas.microsoft.com/office/drawing/2014/main" id="{88FDDCEC-79EC-5286-F18A-1E70076C6562}"/>
                  </a:ext>
                </a:extLst>
              </p:cNvPr>
              <p:cNvSpPr txBox="1"/>
              <p:nvPr/>
            </p:nvSpPr>
            <p:spPr>
              <a:xfrm>
                <a:off x="1962194" y="2574155"/>
                <a:ext cx="241398" cy="93978"/>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2000</a:t>
                </a:r>
                <a:endParaRPr sz="800" dirty="0">
                  <a:latin typeface="Calibri"/>
                  <a:cs typeface="Calibri"/>
                </a:endParaRPr>
              </a:p>
            </p:txBody>
          </p:sp>
          <p:sp>
            <p:nvSpPr>
              <p:cNvPr id="30" name="object 101">
                <a:extLst>
                  <a:ext uri="{FF2B5EF4-FFF2-40B4-BE49-F238E27FC236}">
                    <a16:creationId xmlns:a16="http://schemas.microsoft.com/office/drawing/2014/main" id="{99CD9C87-A857-E013-3EBC-0AC514492B49}"/>
                  </a:ext>
                </a:extLst>
              </p:cNvPr>
              <p:cNvSpPr txBox="1"/>
              <p:nvPr/>
            </p:nvSpPr>
            <p:spPr>
              <a:xfrm>
                <a:off x="2278006" y="2574155"/>
                <a:ext cx="241398" cy="93978"/>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3000</a:t>
                </a:r>
                <a:endParaRPr sz="800" dirty="0">
                  <a:latin typeface="Calibri"/>
                  <a:cs typeface="Calibri"/>
                </a:endParaRPr>
              </a:p>
            </p:txBody>
          </p:sp>
          <p:sp>
            <p:nvSpPr>
              <p:cNvPr id="31" name="object 102">
                <a:extLst>
                  <a:ext uri="{FF2B5EF4-FFF2-40B4-BE49-F238E27FC236}">
                    <a16:creationId xmlns:a16="http://schemas.microsoft.com/office/drawing/2014/main" id="{B15935BB-C9BD-7856-8354-7A9CF06023D8}"/>
                  </a:ext>
                </a:extLst>
              </p:cNvPr>
              <p:cNvSpPr txBox="1"/>
              <p:nvPr/>
            </p:nvSpPr>
            <p:spPr>
              <a:xfrm>
                <a:off x="2593818" y="2574155"/>
                <a:ext cx="241398" cy="93978"/>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4000</a:t>
                </a:r>
                <a:endParaRPr sz="800" dirty="0">
                  <a:latin typeface="Calibri"/>
                  <a:cs typeface="Calibri"/>
                </a:endParaRPr>
              </a:p>
            </p:txBody>
          </p:sp>
          <p:sp>
            <p:nvSpPr>
              <p:cNvPr id="32" name="object 103">
                <a:extLst>
                  <a:ext uri="{FF2B5EF4-FFF2-40B4-BE49-F238E27FC236}">
                    <a16:creationId xmlns:a16="http://schemas.microsoft.com/office/drawing/2014/main" id="{822C53BC-C004-6E3B-F730-D4F9665AECC4}"/>
                  </a:ext>
                </a:extLst>
              </p:cNvPr>
              <p:cNvSpPr txBox="1"/>
              <p:nvPr/>
            </p:nvSpPr>
            <p:spPr>
              <a:xfrm>
                <a:off x="2909629" y="2574155"/>
                <a:ext cx="241398" cy="93978"/>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5000</a:t>
                </a:r>
                <a:endParaRPr sz="800" dirty="0">
                  <a:latin typeface="Calibri"/>
                  <a:cs typeface="Calibri"/>
                </a:endParaRPr>
              </a:p>
            </p:txBody>
          </p:sp>
          <p:sp>
            <p:nvSpPr>
              <p:cNvPr id="33" name="object 104">
                <a:extLst>
                  <a:ext uri="{FF2B5EF4-FFF2-40B4-BE49-F238E27FC236}">
                    <a16:creationId xmlns:a16="http://schemas.microsoft.com/office/drawing/2014/main" id="{AE2E98CE-A045-6E5F-3303-64B5F716F0F7}"/>
                  </a:ext>
                </a:extLst>
              </p:cNvPr>
              <p:cNvSpPr txBox="1"/>
              <p:nvPr/>
            </p:nvSpPr>
            <p:spPr>
              <a:xfrm>
                <a:off x="3225442" y="2574155"/>
                <a:ext cx="241398" cy="93978"/>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6000</a:t>
                </a:r>
                <a:endParaRPr sz="800">
                  <a:latin typeface="Calibri"/>
                  <a:cs typeface="Calibri"/>
                </a:endParaRPr>
              </a:p>
            </p:txBody>
          </p:sp>
          <p:sp>
            <p:nvSpPr>
              <p:cNvPr id="34" name="object 105">
                <a:extLst>
                  <a:ext uri="{FF2B5EF4-FFF2-40B4-BE49-F238E27FC236}">
                    <a16:creationId xmlns:a16="http://schemas.microsoft.com/office/drawing/2014/main" id="{1BCF5F42-BEEE-2064-F616-9CE54ECE0693}"/>
                  </a:ext>
                </a:extLst>
              </p:cNvPr>
              <p:cNvSpPr txBox="1"/>
              <p:nvPr/>
            </p:nvSpPr>
            <p:spPr>
              <a:xfrm>
                <a:off x="3541255" y="2574155"/>
                <a:ext cx="241398" cy="93978"/>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7000</a:t>
                </a:r>
                <a:endParaRPr sz="800">
                  <a:latin typeface="Calibri"/>
                  <a:cs typeface="Calibri"/>
                </a:endParaRPr>
              </a:p>
            </p:txBody>
          </p:sp>
          <p:sp>
            <p:nvSpPr>
              <p:cNvPr id="35" name="object 106">
                <a:extLst>
                  <a:ext uri="{FF2B5EF4-FFF2-40B4-BE49-F238E27FC236}">
                    <a16:creationId xmlns:a16="http://schemas.microsoft.com/office/drawing/2014/main" id="{1304A3BE-C54D-54DC-694A-422507F29943}"/>
                  </a:ext>
                </a:extLst>
              </p:cNvPr>
              <p:cNvSpPr txBox="1"/>
              <p:nvPr/>
            </p:nvSpPr>
            <p:spPr>
              <a:xfrm>
                <a:off x="3857067" y="2574155"/>
                <a:ext cx="241398" cy="93978"/>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8000</a:t>
                </a:r>
                <a:endParaRPr sz="800" dirty="0">
                  <a:latin typeface="Calibri"/>
                  <a:cs typeface="Calibri"/>
                </a:endParaRPr>
              </a:p>
            </p:txBody>
          </p:sp>
          <p:sp>
            <p:nvSpPr>
              <p:cNvPr id="36" name="object 107">
                <a:extLst>
                  <a:ext uri="{FF2B5EF4-FFF2-40B4-BE49-F238E27FC236}">
                    <a16:creationId xmlns:a16="http://schemas.microsoft.com/office/drawing/2014/main" id="{57718666-D040-543C-F34F-583ACC2640AD}"/>
                  </a:ext>
                </a:extLst>
              </p:cNvPr>
              <p:cNvSpPr txBox="1"/>
              <p:nvPr/>
            </p:nvSpPr>
            <p:spPr>
              <a:xfrm>
                <a:off x="4174974" y="2574155"/>
                <a:ext cx="539303" cy="93978"/>
              </a:xfrm>
              <a:prstGeom prst="rect">
                <a:avLst/>
              </a:prstGeom>
            </p:spPr>
            <p:txBody>
              <a:bodyPr vert="horz" wrap="square" lIns="0" tIns="12700" rIns="0" bIns="0" rtlCol="0">
                <a:spAutoFit/>
              </a:bodyPr>
              <a:lstStyle/>
              <a:p>
                <a:pPr marL="12700">
                  <a:lnSpc>
                    <a:spcPct val="100000"/>
                  </a:lnSpc>
                  <a:spcBef>
                    <a:spcPts val="100"/>
                  </a:spcBef>
                  <a:tabLst>
                    <a:tab pos="300355" algn="l"/>
                  </a:tabLst>
                </a:pPr>
                <a:r>
                  <a:rPr sz="800" spc="15" dirty="0">
                    <a:solidFill>
                      <a:srgbClr val="6F6F6F"/>
                    </a:solidFill>
                    <a:latin typeface="Calibri"/>
                    <a:cs typeface="Calibri"/>
                  </a:rPr>
                  <a:t>9000	10</a:t>
                </a:r>
                <a:r>
                  <a:rPr sz="800" spc="-5" dirty="0">
                    <a:solidFill>
                      <a:srgbClr val="6F6F6F"/>
                    </a:solidFill>
                    <a:latin typeface="Calibri"/>
                    <a:cs typeface="Calibri"/>
                  </a:rPr>
                  <a:t>.</a:t>
                </a:r>
                <a:r>
                  <a:rPr sz="800" spc="15" dirty="0">
                    <a:solidFill>
                      <a:srgbClr val="6F6F6F"/>
                    </a:solidFill>
                    <a:latin typeface="Calibri"/>
                    <a:cs typeface="Calibri"/>
                  </a:rPr>
                  <a:t>000</a:t>
                </a:r>
                <a:endParaRPr sz="800" dirty="0">
                  <a:latin typeface="Calibri"/>
                  <a:cs typeface="Calibri"/>
                </a:endParaRPr>
              </a:p>
            </p:txBody>
          </p:sp>
          <p:sp>
            <p:nvSpPr>
              <p:cNvPr id="37" name="object 108">
                <a:extLst>
                  <a:ext uri="{FF2B5EF4-FFF2-40B4-BE49-F238E27FC236}">
                    <a16:creationId xmlns:a16="http://schemas.microsoft.com/office/drawing/2014/main" id="{2AC5BC28-A7BA-98EC-D82F-61CB2EC5FE66}"/>
                  </a:ext>
                </a:extLst>
              </p:cNvPr>
              <p:cNvSpPr txBox="1"/>
              <p:nvPr/>
            </p:nvSpPr>
            <p:spPr>
              <a:xfrm>
                <a:off x="2035300" y="2711707"/>
                <a:ext cx="1569434" cy="115255"/>
              </a:xfrm>
              <a:prstGeom prst="rect">
                <a:avLst/>
              </a:prstGeom>
            </p:spPr>
            <p:txBody>
              <a:bodyPr vert="horz" wrap="square" lIns="0" tIns="12700" rIns="0" bIns="0" rtlCol="0">
                <a:spAutoFit/>
              </a:bodyPr>
              <a:lstStyle/>
              <a:p>
                <a:pPr marL="12700">
                  <a:lnSpc>
                    <a:spcPct val="100000"/>
                  </a:lnSpc>
                  <a:spcBef>
                    <a:spcPts val="100"/>
                  </a:spcBef>
                </a:pPr>
                <a:r>
                  <a:rPr sz="1000" spc="40" dirty="0">
                    <a:solidFill>
                      <a:srgbClr val="161616"/>
                    </a:solidFill>
                    <a:latin typeface="Calibri"/>
                    <a:cs typeface="Calibri"/>
                  </a:rPr>
                  <a:t>L</a:t>
                </a:r>
                <a:r>
                  <a:rPr sz="1000" spc="30" dirty="0">
                    <a:solidFill>
                      <a:srgbClr val="161616"/>
                    </a:solidFill>
                    <a:latin typeface="Calibri"/>
                    <a:cs typeface="Calibri"/>
                  </a:rPr>
                  <a:t>a</a:t>
                </a:r>
                <a:r>
                  <a:rPr sz="1000" spc="20" dirty="0">
                    <a:solidFill>
                      <a:srgbClr val="161616"/>
                    </a:solidFill>
                    <a:latin typeface="Calibri"/>
                    <a:cs typeface="Calibri"/>
                  </a:rPr>
                  <a:t>n</a:t>
                </a:r>
                <a:r>
                  <a:rPr sz="1000" spc="25" dirty="0">
                    <a:solidFill>
                      <a:srgbClr val="161616"/>
                    </a:solidFill>
                    <a:latin typeface="Calibri"/>
                    <a:cs typeface="Calibri"/>
                  </a:rPr>
                  <a:t>g</a:t>
                </a:r>
                <a:r>
                  <a:rPr sz="1000" spc="20" dirty="0">
                    <a:solidFill>
                      <a:srgbClr val="161616"/>
                    </a:solidFill>
                    <a:latin typeface="Calibri"/>
                    <a:cs typeface="Calibri"/>
                  </a:rPr>
                  <a:t>u</a:t>
                </a:r>
                <a:r>
                  <a:rPr sz="1000" spc="30" dirty="0">
                    <a:solidFill>
                      <a:srgbClr val="161616"/>
                    </a:solidFill>
                    <a:latin typeface="Calibri"/>
                    <a:cs typeface="Calibri"/>
                  </a:rPr>
                  <a:t>a</a:t>
                </a:r>
                <a:r>
                  <a:rPr sz="1000" spc="25" dirty="0">
                    <a:solidFill>
                      <a:srgbClr val="161616"/>
                    </a:solidFill>
                    <a:latin typeface="Calibri"/>
                    <a:cs typeface="Calibri"/>
                  </a:rPr>
                  <a:t>g</a:t>
                </a:r>
                <a:r>
                  <a:rPr sz="1000" spc="15" dirty="0">
                    <a:solidFill>
                      <a:srgbClr val="161616"/>
                    </a:solidFill>
                    <a:latin typeface="Calibri"/>
                    <a:cs typeface="Calibri"/>
                  </a:rPr>
                  <a:t>e</a:t>
                </a:r>
                <a:r>
                  <a:rPr sz="1000" spc="-10" dirty="0">
                    <a:solidFill>
                      <a:srgbClr val="161616"/>
                    </a:solidFill>
                    <a:latin typeface="Calibri"/>
                    <a:cs typeface="Calibri"/>
                  </a:rPr>
                  <a:t>W</a:t>
                </a:r>
                <a:r>
                  <a:rPr sz="1000" spc="15" dirty="0">
                    <a:solidFill>
                      <a:srgbClr val="161616"/>
                    </a:solidFill>
                    <a:latin typeface="Calibri"/>
                    <a:cs typeface="Calibri"/>
                  </a:rPr>
                  <a:t>o</a:t>
                </a:r>
                <a:r>
                  <a:rPr sz="1000" spc="10" dirty="0">
                    <a:solidFill>
                      <a:srgbClr val="161616"/>
                    </a:solidFill>
                    <a:latin typeface="Calibri"/>
                    <a:cs typeface="Calibri"/>
                  </a:rPr>
                  <a:t>r</a:t>
                </a:r>
                <a:r>
                  <a:rPr sz="1000" spc="30" dirty="0">
                    <a:solidFill>
                      <a:srgbClr val="161616"/>
                    </a:solidFill>
                    <a:latin typeface="Calibri"/>
                    <a:cs typeface="Calibri"/>
                  </a:rPr>
                  <a:t>k</a:t>
                </a:r>
                <a:r>
                  <a:rPr sz="1000" spc="25" dirty="0">
                    <a:solidFill>
                      <a:srgbClr val="161616"/>
                    </a:solidFill>
                    <a:latin typeface="Calibri"/>
                    <a:cs typeface="Calibri"/>
                  </a:rPr>
                  <a:t>e</a:t>
                </a:r>
                <a:r>
                  <a:rPr sz="1000" spc="30" dirty="0">
                    <a:solidFill>
                      <a:srgbClr val="161616"/>
                    </a:solidFill>
                    <a:latin typeface="Calibri"/>
                    <a:cs typeface="Calibri"/>
                  </a:rPr>
                  <a:t>d</a:t>
                </a:r>
                <a:r>
                  <a:rPr sz="1000" dirty="0">
                    <a:solidFill>
                      <a:srgbClr val="161616"/>
                    </a:solidFill>
                    <a:latin typeface="Calibri"/>
                    <a:cs typeface="Calibri"/>
                  </a:rPr>
                  <a:t>W</a:t>
                </a:r>
                <a:r>
                  <a:rPr sz="1000" spc="10" dirty="0">
                    <a:solidFill>
                      <a:srgbClr val="161616"/>
                    </a:solidFill>
                    <a:latin typeface="Calibri"/>
                    <a:cs typeface="Calibri"/>
                  </a:rPr>
                  <a:t>i</a:t>
                </a:r>
                <a:r>
                  <a:rPr sz="1000" spc="5" dirty="0">
                    <a:solidFill>
                      <a:srgbClr val="161616"/>
                    </a:solidFill>
                    <a:latin typeface="Calibri"/>
                    <a:cs typeface="Calibri"/>
                  </a:rPr>
                  <a:t>t</a:t>
                </a:r>
                <a:r>
                  <a:rPr sz="1000" spc="20" dirty="0">
                    <a:solidFill>
                      <a:srgbClr val="161616"/>
                    </a:solidFill>
                    <a:latin typeface="Calibri"/>
                    <a:cs typeface="Calibri"/>
                  </a:rPr>
                  <a:t>h</a:t>
                </a:r>
                <a:r>
                  <a:rPr sz="1000" spc="5" dirty="0">
                    <a:solidFill>
                      <a:srgbClr val="161616"/>
                    </a:solidFill>
                    <a:latin typeface="Calibri"/>
                    <a:cs typeface="Calibri"/>
                  </a:rPr>
                  <a:t> </a:t>
                </a:r>
                <a:r>
                  <a:rPr sz="1000" spc="15" dirty="0">
                    <a:solidFill>
                      <a:srgbClr val="161616"/>
                    </a:solidFill>
                    <a:latin typeface="Calibri"/>
                    <a:cs typeface="Calibri"/>
                  </a:rPr>
                  <a:t>(</a:t>
                </a:r>
                <a:r>
                  <a:rPr sz="1000" spc="40" dirty="0">
                    <a:solidFill>
                      <a:srgbClr val="161616"/>
                    </a:solidFill>
                    <a:latin typeface="Calibri"/>
                    <a:cs typeface="Calibri"/>
                  </a:rPr>
                  <a:t>R</a:t>
                </a:r>
                <a:r>
                  <a:rPr sz="1000" spc="25" dirty="0">
                    <a:solidFill>
                      <a:srgbClr val="161616"/>
                    </a:solidFill>
                    <a:latin typeface="Calibri"/>
                    <a:cs typeface="Calibri"/>
                  </a:rPr>
                  <a:t>e</a:t>
                </a:r>
                <a:r>
                  <a:rPr sz="1000" spc="40" dirty="0">
                    <a:solidFill>
                      <a:srgbClr val="161616"/>
                    </a:solidFill>
                    <a:latin typeface="Calibri"/>
                    <a:cs typeface="Calibri"/>
                  </a:rPr>
                  <a:t>c</a:t>
                </a:r>
                <a:r>
                  <a:rPr sz="1000" spc="20" dirty="0">
                    <a:solidFill>
                      <a:srgbClr val="161616"/>
                    </a:solidFill>
                    <a:latin typeface="Calibri"/>
                    <a:cs typeface="Calibri"/>
                  </a:rPr>
                  <a:t>u</a:t>
                </a:r>
                <a:r>
                  <a:rPr sz="1000" spc="25" dirty="0">
                    <a:solidFill>
                      <a:srgbClr val="161616"/>
                    </a:solidFill>
                    <a:latin typeface="Calibri"/>
                    <a:cs typeface="Calibri"/>
                  </a:rPr>
                  <a:t>e</a:t>
                </a:r>
                <a:r>
                  <a:rPr sz="1000" spc="20" dirty="0">
                    <a:solidFill>
                      <a:srgbClr val="161616"/>
                    </a:solidFill>
                    <a:latin typeface="Calibri"/>
                    <a:cs typeface="Calibri"/>
                  </a:rPr>
                  <a:t>n</a:t>
                </a:r>
                <a:r>
                  <a:rPr sz="1000" dirty="0">
                    <a:solidFill>
                      <a:srgbClr val="161616"/>
                    </a:solidFill>
                    <a:latin typeface="Calibri"/>
                    <a:cs typeface="Calibri"/>
                  </a:rPr>
                  <a:t>t</a:t>
                </a:r>
                <a:r>
                  <a:rPr sz="1000" spc="15" dirty="0">
                    <a:solidFill>
                      <a:srgbClr val="161616"/>
                    </a:solidFill>
                    <a:latin typeface="Calibri"/>
                    <a:cs typeface="Calibri"/>
                  </a:rPr>
                  <a:t>o)</a:t>
                </a:r>
                <a:endParaRPr sz="1000" dirty="0">
                  <a:latin typeface="Calibri"/>
                  <a:cs typeface="Calibri"/>
                </a:endParaRPr>
              </a:p>
            </p:txBody>
          </p:sp>
        </p:grpSp>
        <p:grpSp>
          <p:nvGrpSpPr>
            <p:cNvPr id="45" name="Group 44">
              <a:extLst>
                <a:ext uri="{FF2B5EF4-FFF2-40B4-BE49-F238E27FC236}">
                  <a16:creationId xmlns:a16="http://schemas.microsoft.com/office/drawing/2014/main" id="{A7EFBAD9-9798-F666-34E2-CADDE75D705D}"/>
                </a:ext>
              </a:extLst>
            </p:cNvPr>
            <p:cNvGrpSpPr/>
            <p:nvPr/>
          </p:nvGrpSpPr>
          <p:grpSpPr>
            <a:xfrm>
              <a:off x="6172200" y="2370643"/>
              <a:ext cx="5259971" cy="3545545"/>
              <a:chOff x="353160" y="537675"/>
              <a:chExt cx="4470934" cy="2505075"/>
            </a:xfrm>
          </p:grpSpPr>
          <p:sp>
            <p:nvSpPr>
              <p:cNvPr id="46" name="object 15">
                <a:extLst>
                  <a:ext uri="{FF2B5EF4-FFF2-40B4-BE49-F238E27FC236}">
                    <a16:creationId xmlns:a16="http://schemas.microsoft.com/office/drawing/2014/main" id="{7CED2D8E-6C12-E8E6-2BEE-A1E68168812D}"/>
                  </a:ext>
                </a:extLst>
              </p:cNvPr>
              <p:cNvSpPr/>
              <p:nvPr/>
            </p:nvSpPr>
            <p:spPr>
              <a:xfrm>
                <a:off x="368299" y="537675"/>
                <a:ext cx="4455795" cy="2505075"/>
              </a:xfrm>
              <a:custGeom>
                <a:avLst/>
                <a:gdLst/>
                <a:ahLst/>
                <a:cxnLst/>
                <a:rect l="l" t="t" r="r" b="b"/>
                <a:pathLst>
                  <a:path w="4455795" h="2505075">
                    <a:moveTo>
                      <a:pt x="4455397" y="2505066"/>
                    </a:moveTo>
                    <a:lnTo>
                      <a:pt x="0" y="2505066"/>
                    </a:lnTo>
                    <a:lnTo>
                      <a:pt x="0" y="0"/>
                    </a:lnTo>
                    <a:lnTo>
                      <a:pt x="4455397" y="0"/>
                    </a:lnTo>
                    <a:lnTo>
                      <a:pt x="4455397" y="2505066"/>
                    </a:lnTo>
                    <a:close/>
                  </a:path>
                </a:pathLst>
              </a:custGeom>
              <a:solidFill>
                <a:srgbClr val="FFFFFF"/>
              </a:solidFill>
            </p:spPr>
            <p:txBody>
              <a:bodyPr wrap="square" lIns="0" tIns="0" rIns="0" bIns="0" rtlCol="0"/>
              <a:lstStyle/>
              <a:p>
                <a:endParaRPr sz="2800"/>
              </a:p>
            </p:txBody>
          </p:sp>
          <p:grpSp>
            <p:nvGrpSpPr>
              <p:cNvPr id="47" name="object 17">
                <a:extLst>
                  <a:ext uri="{FF2B5EF4-FFF2-40B4-BE49-F238E27FC236}">
                    <a16:creationId xmlns:a16="http://schemas.microsoft.com/office/drawing/2014/main" id="{3D4FC5F0-ADE8-F0F2-316A-0A48CD5672E6}"/>
                  </a:ext>
                </a:extLst>
              </p:cNvPr>
              <p:cNvGrpSpPr/>
              <p:nvPr/>
            </p:nvGrpSpPr>
            <p:grpSpPr>
              <a:xfrm>
                <a:off x="895936" y="877051"/>
                <a:ext cx="3514725" cy="1850024"/>
                <a:chOff x="895936" y="877051"/>
                <a:chExt cx="3514725" cy="1850024"/>
              </a:xfrm>
            </p:grpSpPr>
            <p:sp>
              <p:nvSpPr>
                <p:cNvPr id="61" name="object 18">
                  <a:extLst>
                    <a:ext uri="{FF2B5EF4-FFF2-40B4-BE49-F238E27FC236}">
                      <a16:creationId xmlns:a16="http://schemas.microsoft.com/office/drawing/2014/main" id="{8ED3EE74-4935-6665-F5A5-83882F60B30C}"/>
                    </a:ext>
                  </a:extLst>
                </p:cNvPr>
                <p:cNvSpPr/>
                <p:nvPr/>
              </p:nvSpPr>
              <p:spPr>
                <a:xfrm>
                  <a:off x="898857" y="877051"/>
                  <a:ext cx="3445510" cy="1848485"/>
                </a:xfrm>
                <a:custGeom>
                  <a:avLst/>
                  <a:gdLst/>
                  <a:ahLst/>
                  <a:cxnLst/>
                  <a:rect l="l" t="t" r="r" b="b"/>
                  <a:pathLst>
                    <a:path w="3445510" h="1848485">
                      <a:moveTo>
                        <a:pt x="0" y="1829779"/>
                      </a:moveTo>
                      <a:lnTo>
                        <a:pt x="0" y="1848262"/>
                      </a:lnTo>
                    </a:path>
                    <a:path w="3445510" h="1848485">
                      <a:moveTo>
                        <a:pt x="0" y="1460127"/>
                      </a:moveTo>
                      <a:lnTo>
                        <a:pt x="0" y="1497092"/>
                      </a:lnTo>
                    </a:path>
                    <a:path w="3445510" h="1848485">
                      <a:moveTo>
                        <a:pt x="0" y="1090474"/>
                      </a:moveTo>
                      <a:lnTo>
                        <a:pt x="0" y="1127439"/>
                      </a:lnTo>
                    </a:path>
                    <a:path w="3445510" h="1848485">
                      <a:moveTo>
                        <a:pt x="0" y="720822"/>
                      </a:moveTo>
                      <a:lnTo>
                        <a:pt x="0" y="757787"/>
                      </a:lnTo>
                    </a:path>
                    <a:path w="3445510" h="1848485">
                      <a:moveTo>
                        <a:pt x="0" y="351169"/>
                      </a:moveTo>
                      <a:lnTo>
                        <a:pt x="0" y="388134"/>
                      </a:lnTo>
                    </a:path>
                    <a:path w="3445510" h="1848485">
                      <a:moveTo>
                        <a:pt x="0" y="0"/>
                      </a:moveTo>
                      <a:lnTo>
                        <a:pt x="0" y="18482"/>
                      </a:lnTo>
                    </a:path>
                    <a:path w="3445510" h="1848485">
                      <a:moveTo>
                        <a:pt x="265020" y="1829779"/>
                      </a:moveTo>
                      <a:lnTo>
                        <a:pt x="265020" y="1848262"/>
                      </a:lnTo>
                    </a:path>
                    <a:path w="3445510" h="1848485">
                      <a:moveTo>
                        <a:pt x="265020" y="1460127"/>
                      </a:moveTo>
                      <a:lnTo>
                        <a:pt x="265020" y="1497092"/>
                      </a:lnTo>
                    </a:path>
                    <a:path w="3445510" h="1848485">
                      <a:moveTo>
                        <a:pt x="265020" y="1090474"/>
                      </a:moveTo>
                      <a:lnTo>
                        <a:pt x="265020" y="1127439"/>
                      </a:lnTo>
                    </a:path>
                    <a:path w="3445510" h="1848485">
                      <a:moveTo>
                        <a:pt x="265020" y="720822"/>
                      </a:moveTo>
                      <a:lnTo>
                        <a:pt x="265020" y="757787"/>
                      </a:lnTo>
                    </a:path>
                    <a:path w="3445510" h="1848485">
                      <a:moveTo>
                        <a:pt x="265020" y="351169"/>
                      </a:moveTo>
                      <a:lnTo>
                        <a:pt x="265020" y="388134"/>
                      </a:lnTo>
                    </a:path>
                    <a:path w="3445510" h="1848485">
                      <a:moveTo>
                        <a:pt x="265020" y="0"/>
                      </a:moveTo>
                      <a:lnTo>
                        <a:pt x="265020" y="18482"/>
                      </a:lnTo>
                    </a:path>
                    <a:path w="3445510" h="1848485">
                      <a:moveTo>
                        <a:pt x="530040" y="1829779"/>
                      </a:moveTo>
                      <a:lnTo>
                        <a:pt x="530040" y="1848262"/>
                      </a:lnTo>
                    </a:path>
                    <a:path w="3445510" h="1848485">
                      <a:moveTo>
                        <a:pt x="530040" y="1460127"/>
                      </a:moveTo>
                      <a:lnTo>
                        <a:pt x="530040" y="1497092"/>
                      </a:lnTo>
                    </a:path>
                    <a:path w="3445510" h="1848485">
                      <a:moveTo>
                        <a:pt x="530040" y="1090474"/>
                      </a:moveTo>
                      <a:lnTo>
                        <a:pt x="530040" y="1127439"/>
                      </a:lnTo>
                    </a:path>
                    <a:path w="3445510" h="1848485">
                      <a:moveTo>
                        <a:pt x="530040" y="720822"/>
                      </a:moveTo>
                      <a:lnTo>
                        <a:pt x="530040" y="757787"/>
                      </a:lnTo>
                    </a:path>
                    <a:path w="3445510" h="1848485">
                      <a:moveTo>
                        <a:pt x="530040" y="351169"/>
                      </a:moveTo>
                      <a:lnTo>
                        <a:pt x="530040" y="388134"/>
                      </a:lnTo>
                    </a:path>
                    <a:path w="3445510" h="1848485">
                      <a:moveTo>
                        <a:pt x="530040" y="0"/>
                      </a:moveTo>
                      <a:lnTo>
                        <a:pt x="530040" y="18482"/>
                      </a:lnTo>
                    </a:path>
                    <a:path w="3445510" h="1848485">
                      <a:moveTo>
                        <a:pt x="795060" y="1829779"/>
                      </a:moveTo>
                      <a:lnTo>
                        <a:pt x="795060" y="1848262"/>
                      </a:lnTo>
                    </a:path>
                    <a:path w="3445510" h="1848485">
                      <a:moveTo>
                        <a:pt x="795060" y="1460127"/>
                      </a:moveTo>
                      <a:lnTo>
                        <a:pt x="795060" y="1497092"/>
                      </a:lnTo>
                    </a:path>
                    <a:path w="3445510" h="1848485">
                      <a:moveTo>
                        <a:pt x="795060" y="1090474"/>
                      </a:moveTo>
                      <a:lnTo>
                        <a:pt x="795060" y="1127439"/>
                      </a:lnTo>
                    </a:path>
                    <a:path w="3445510" h="1848485">
                      <a:moveTo>
                        <a:pt x="795060" y="720822"/>
                      </a:moveTo>
                      <a:lnTo>
                        <a:pt x="795060" y="757787"/>
                      </a:lnTo>
                    </a:path>
                    <a:path w="3445510" h="1848485">
                      <a:moveTo>
                        <a:pt x="795060" y="351169"/>
                      </a:moveTo>
                      <a:lnTo>
                        <a:pt x="795060" y="388134"/>
                      </a:lnTo>
                    </a:path>
                    <a:path w="3445510" h="1848485">
                      <a:moveTo>
                        <a:pt x="795060" y="0"/>
                      </a:moveTo>
                      <a:lnTo>
                        <a:pt x="795060" y="18482"/>
                      </a:lnTo>
                    </a:path>
                    <a:path w="3445510" h="1848485">
                      <a:moveTo>
                        <a:pt x="1060080" y="1829779"/>
                      </a:moveTo>
                      <a:lnTo>
                        <a:pt x="1060080" y="1848262"/>
                      </a:lnTo>
                    </a:path>
                    <a:path w="3445510" h="1848485">
                      <a:moveTo>
                        <a:pt x="1060080" y="1460127"/>
                      </a:moveTo>
                      <a:lnTo>
                        <a:pt x="1060080" y="1497092"/>
                      </a:lnTo>
                    </a:path>
                    <a:path w="3445510" h="1848485">
                      <a:moveTo>
                        <a:pt x="1060080" y="1090474"/>
                      </a:moveTo>
                      <a:lnTo>
                        <a:pt x="1060080" y="1127439"/>
                      </a:lnTo>
                    </a:path>
                    <a:path w="3445510" h="1848485">
                      <a:moveTo>
                        <a:pt x="1060080" y="720822"/>
                      </a:moveTo>
                      <a:lnTo>
                        <a:pt x="1060080" y="757787"/>
                      </a:lnTo>
                    </a:path>
                    <a:path w="3445510" h="1848485">
                      <a:moveTo>
                        <a:pt x="1060080" y="351169"/>
                      </a:moveTo>
                      <a:lnTo>
                        <a:pt x="1060080" y="388134"/>
                      </a:lnTo>
                    </a:path>
                    <a:path w="3445510" h="1848485">
                      <a:moveTo>
                        <a:pt x="1060080" y="0"/>
                      </a:moveTo>
                      <a:lnTo>
                        <a:pt x="1060080" y="18482"/>
                      </a:lnTo>
                    </a:path>
                    <a:path w="3445510" h="1848485">
                      <a:moveTo>
                        <a:pt x="1325100" y="1829779"/>
                      </a:moveTo>
                      <a:lnTo>
                        <a:pt x="1325100" y="1848262"/>
                      </a:lnTo>
                    </a:path>
                    <a:path w="3445510" h="1848485">
                      <a:moveTo>
                        <a:pt x="1325100" y="1460127"/>
                      </a:moveTo>
                      <a:lnTo>
                        <a:pt x="1325100" y="1497092"/>
                      </a:lnTo>
                    </a:path>
                    <a:path w="3445510" h="1848485">
                      <a:moveTo>
                        <a:pt x="1325100" y="1090474"/>
                      </a:moveTo>
                      <a:lnTo>
                        <a:pt x="1325100" y="1127439"/>
                      </a:lnTo>
                    </a:path>
                    <a:path w="3445510" h="1848485">
                      <a:moveTo>
                        <a:pt x="1325100" y="720822"/>
                      </a:moveTo>
                      <a:lnTo>
                        <a:pt x="1325100" y="757787"/>
                      </a:lnTo>
                    </a:path>
                    <a:path w="3445510" h="1848485">
                      <a:moveTo>
                        <a:pt x="1325100" y="351169"/>
                      </a:moveTo>
                      <a:lnTo>
                        <a:pt x="1325100" y="388134"/>
                      </a:lnTo>
                    </a:path>
                    <a:path w="3445510" h="1848485">
                      <a:moveTo>
                        <a:pt x="1325100" y="0"/>
                      </a:moveTo>
                      <a:lnTo>
                        <a:pt x="1325100" y="18482"/>
                      </a:lnTo>
                    </a:path>
                    <a:path w="3445510" h="1848485">
                      <a:moveTo>
                        <a:pt x="1590120" y="1829779"/>
                      </a:moveTo>
                      <a:lnTo>
                        <a:pt x="1590120" y="1848262"/>
                      </a:lnTo>
                    </a:path>
                    <a:path w="3445510" h="1848485">
                      <a:moveTo>
                        <a:pt x="1590120" y="1460127"/>
                      </a:moveTo>
                      <a:lnTo>
                        <a:pt x="1590120" y="1497092"/>
                      </a:lnTo>
                    </a:path>
                    <a:path w="3445510" h="1848485">
                      <a:moveTo>
                        <a:pt x="1590120" y="1090474"/>
                      </a:moveTo>
                      <a:lnTo>
                        <a:pt x="1590120" y="1127439"/>
                      </a:lnTo>
                    </a:path>
                    <a:path w="3445510" h="1848485">
                      <a:moveTo>
                        <a:pt x="1590120" y="720822"/>
                      </a:moveTo>
                      <a:lnTo>
                        <a:pt x="1590120" y="757787"/>
                      </a:lnTo>
                    </a:path>
                    <a:path w="3445510" h="1848485">
                      <a:moveTo>
                        <a:pt x="1590120" y="351169"/>
                      </a:moveTo>
                      <a:lnTo>
                        <a:pt x="1590120" y="388134"/>
                      </a:lnTo>
                    </a:path>
                    <a:path w="3445510" h="1848485">
                      <a:moveTo>
                        <a:pt x="1590120" y="0"/>
                      </a:moveTo>
                      <a:lnTo>
                        <a:pt x="1590120" y="18482"/>
                      </a:lnTo>
                    </a:path>
                    <a:path w="3445510" h="1848485">
                      <a:moveTo>
                        <a:pt x="1855141" y="1829779"/>
                      </a:moveTo>
                      <a:lnTo>
                        <a:pt x="1855141" y="1848262"/>
                      </a:lnTo>
                    </a:path>
                    <a:path w="3445510" h="1848485">
                      <a:moveTo>
                        <a:pt x="1855141" y="1460127"/>
                      </a:moveTo>
                      <a:lnTo>
                        <a:pt x="1855141" y="1497092"/>
                      </a:lnTo>
                    </a:path>
                    <a:path w="3445510" h="1848485">
                      <a:moveTo>
                        <a:pt x="1855141" y="1090474"/>
                      </a:moveTo>
                      <a:lnTo>
                        <a:pt x="1855141" y="1127439"/>
                      </a:lnTo>
                    </a:path>
                    <a:path w="3445510" h="1848485">
                      <a:moveTo>
                        <a:pt x="1855141" y="720822"/>
                      </a:moveTo>
                      <a:lnTo>
                        <a:pt x="1855141" y="757787"/>
                      </a:lnTo>
                    </a:path>
                    <a:path w="3445510" h="1848485">
                      <a:moveTo>
                        <a:pt x="1855141" y="351169"/>
                      </a:moveTo>
                      <a:lnTo>
                        <a:pt x="1855141" y="388134"/>
                      </a:lnTo>
                    </a:path>
                    <a:path w="3445510" h="1848485">
                      <a:moveTo>
                        <a:pt x="1855141" y="0"/>
                      </a:moveTo>
                      <a:lnTo>
                        <a:pt x="1855141" y="18482"/>
                      </a:lnTo>
                    </a:path>
                    <a:path w="3445510" h="1848485">
                      <a:moveTo>
                        <a:pt x="2120161" y="1829779"/>
                      </a:moveTo>
                      <a:lnTo>
                        <a:pt x="2120161" y="1848262"/>
                      </a:lnTo>
                    </a:path>
                    <a:path w="3445510" h="1848485">
                      <a:moveTo>
                        <a:pt x="2120161" y="1460127"/>
                      </a:moveTo>
                      <a:lnTo>
                        <a:pt x="2120161" y="1497092"/>
                      </a:lnTo>
                    </a:path>
                    <a:path w="3445510" h="1848485">
                      <a:moveTo>
                        <a:pt x="2120161" y="1090474"/>
                      </a:moveTo>
                      <a:lnTo>
                        <a:pt x="2120161" y="1127439"/>
                      </a:lnTo>
                    </a:path>
                    <a:path w="3445510" h="1848485">
                      <a:moveTo>
                        <a:pt x="2120161" y="720822"/>
                      </a:moveTo>
                      <a:lnTo>
                        <a:pt x="2120161" y="757787"/>
                      </a:lnTo>
                    </a:path>
                    <a:path w="3445510" h="1848485">
                      <a:moveTo>
                        <a:pt x="2120161" y="351169"/>
                      </a:moveTo>
                      <a:lnTo>
                        <a:pt x="2120161" y="388134"/>
                      </a:lnTo>
                    </a:path>
                    <a:path w="3445510" h="1848485">
                      <a:moveTo>
                        <a:pt x="2120161" y="0"/>
                      </a:moveTo>
                      <a:lnTo>
                        <a:pt x="2120161" y="18482"/>
                      </a:lnTo>
                    </a:path>
                    <a:path w="3445510" h="1848485">
                      <a:moveTo>
                        <a:pt x="2385181" y="1460127"/>
                      </a:moveTo>
                      <a:lnTo>
                        <a:pt x="2385181" y="1848262"/>
                      </a:lnTo>
                    </a:path>
                    <a:path w="3445510" h="1848485">
                      <a:moveTo>
                        <a:pt x="2385181" y="1090474"/>
                      </a:moveTo>
                      <a:lnTo>
                        <a:pt x="2385181" y="1127439"/>
                      </a:lnTo>
                    </a:path>
                    <a:path w="3445510" h="1848485">
                      <a:moveTo>
                        <a:pt x="2385181" y="720822"/>
                      </a:moveTo>
                      <a:lnTo>
                        <a:pt x="2385181" y="757787"/>
                      </a:lnTo>
                    </a:path>
                    <a:path w="3445510" h="1848485">
                      <a:moveTo>
                        <a:pt x="2385181" y="351169"/>
                      </a:moveTo>
                      <a:lnTo>
                        <a:pt x="2385181" y="388134"/>
                      </a:lnTo>
                    </a:path>
                    <a:path w="3445510" h="1848485">
                      <a:moveTo>
                        <a:pt x="2385181" y="0"/>
                      </a:moveTo>
                      <a:lnTo>
                        <a:pt x="2385181" y="18482"/>
                      </a:lnTo>
                    </a:path>
                    <a:path w="3445510" h="1848485">
                      <a:moveTo>
                        <a:pt x="2650201" y="1460127"/>
                      </a:moveTo>
                      <a:lnTo>
                        <a:pt x="2650201" y="1848262"/>
                      </a:lnTo>
                    </a:path>
                    <a:path w="3445510" h="1848485">
                      <a:moveTo>
                        <a:pt x="2650201" y="1090474"/>
                      </a:moveTo>
                      <a:lnTo>
                        <a:pt x="2650201" y="1127439"/>
                      </a:lnTo>
                    </a:path>
                    <a:path w="3445510" h="1848485">
                      <a:moveTo>
                        <a:pt x="2650201" y="720822"/>
                      </a:moveTo>
                      <a:lnTo>
                        <a:pt x="2650201" y="757787"/>
                      </a:lnTo>
                    </a:path>
                    <a:path w="3445510" h="1848485">
                      <a:moveTo>
                        <a:pt x="2650201" y="351169"/>
                      </a:moveTo>
                      <a:lnTo>
                        <a:pt x="2650201" y="388134"/>
                      </a:lnTo>
                    </a:path>
                    <a:path w="3445510" h="1848485">
                      <a:moveTo>
                        <a:pt x="2650201" y="0"/>
                      </a:moveTo>
                      <a:lnTo>
                        <a:pt x="2650201" y="18482"/>
                      </a:lnTo>
                    </a:path>
                    <a:path w="3445510" h="1848485">
                      <a:moveTo>
                        <a:pt x="2915221" y="351169"/>
                      </a:moveTo>
                      <a:lnTo>
                        <a:pt x="2915221" y="1848262"/>
                      </a:lnTo>
                    </a:path>
                    <a:path w="3445510" h="1848485">
                      <a:moveTo>
                        <a:pt x="2915221" y="0"/>
                      </a:moveTo>
                      <a:lnTo>
                        <a:pt x="2915221" y="18482"/>
                      </a:lnTo>
                    </a:path>
                    <a:path w="3445510" h="1848485">
                      <a:moveTo>
                        <a:pt x="3180241" y="351169"/>
                      </a:moveTo>
                      <a:lnTo>
                        <a:pt x="3180241" y="1848262"/>
                      </a:lnTo>
                    </a:path>
                    <a:path w="3445510" h="1848485">
                      <a:moveTo>
                        <a:pt x="3180241" y="0"/>
                      </a:moveTo>
                      <a:lnTo>
                        <a:pt x="3180241" y="18482"/>
                      </a:lnTo>
                    </a:path>
                    <a:path w="3445510" h="1848485">
                      <a:moveTo>
                        <a:pt x="3445262" y="351169"/>
                      </a:moveTo>
                      <a:lnTo>
                        <a:pt x="3445262" y="1848262"/>
                      </a:lnTo>
                    </a:path>
                    <a:path w="3445510" h="1848485">
                      <a:moveTo>
                        <a:pt x="3445262" y="0"/>
                      </a:moveTo>
                      <a:lnTo>
                        <a:pt x="3445262" y="18482"/>
                      </a:lnTo>
                    </a:path>
                  </a:pathLst>
                </a:custGeom>
                <a:ln w="5841">
                  <a:solidFill>
                    <a:srgbClr val="DFDFDF"/>
                  </a:solidFill>
                </a:ln>
              </p:spPr>
              <p:txBody>
                <a:bodyPr wrap="square" lIns="0" tIns="0" rIns="0" bIns="0" rtlCol="0"/>
                <a:lstStyle/>
                <a:p>
                  <a:endParaRPr sz="2400"/>
                </a:p>
              </p:txBody>
            </p:sp>
            <p:sp>
              <p:nvSpPr>
                <p:cNvPr id="62" name="object 19">
                  <a:extLst>
                    <a:ext uri="{FF2B5EF4-FFF2-40B4-BE49-F238E27FC236}">
                      <a16:creationId xmlns:a16="http://schemas.microsoft.com/office/drawing/2014/main" id="{D9D7F812-21F0-E627-1F19-73915637B375}"/>
                    </a:ext>
                  </a:extLst>
                </p:cNvPr>
                <p:cNvSpPr/>
                <p:nvPr/>
              </p:nvSpPr>
              <p:spPr>
                <a:xfrm>
                  <a:off x="895936" y="915724"/>
                  <a:ext cx="3514725" cy="332740"/>
                </a:xfrm>
                <a:custGeom>
                  <a:avLst/>
                  <a:gdLst/>
                  <a:ahLst/>
                  <a:cxnLst/>
                  <a:rect l="l" t="t" r="r" b="b"/>
                  <a:pathLst>
                    <a:path w="3514725" h="332740">
                      <a:moveTo>
                        <a:pt x="3514167" y="332687"/>
                      </a:moveTo>
                      <a:lnTo>
                        <a:pt x="0" y="332687"/>
                      </a:lnTo>
                      <a:lnTo>
                        <a:pt x="0" y="0"/>
                      </a:lnTo>
                      <a:lnTo>
                        <a:pt x="3514167" y="0"/>
                      </a:lnTo>
                      <a:lnTo>
                        <a:pt x="3514167" y="332687"/>
                      </a:lnTo>
                      <a:close/>
                    </a:path>
                  </a:pathLst>
                </a:custGeom>
                <a:solidFill>
                  <a:srgbClr val="1191E7"/>
                </a:solidFill>
              </p:spPr>
              <p:txBody>
                <a:bodyPr wrap="square" lIns="0" tIns="0" rIns="0" bIns="0" rtlCol="0"/>
                <a:lstStyle/>
                <a:p>
                  <a:endParaRPr sz="2400"/>
                </a:p>
              </p:txBody>
            </p:sp>
            <p:sp>
              <p:nvSpPr>
                <p:cNvPr id="63" name="object 20">
                  <a:extLst>
                    <a:ext uri="{FF2B5EF4-FFF2-40B4-BE49-F238E27FC236}">
                      <a16:creationId xmlns:a16="http://schemas.microsoft.com/office/drawing/2014/main" id="{9104539C-A326-62B3-5FA2-4C7B4F276E7A}"/>
                    </a:ext>
                  </a:extLst>
                </p:cNvPr>
                <p:cNvSpPr/>
                <p:nvPr/>
              </p:nvSpPr>
              <p:spPr>
                <a:xfrm>
                  <a:off x="895936" y="1285378"/>
                  <a:ext cx="2824480" cy="332740"/>
                </a:xfrm>
                <a:custGeom>
                  <a:avLst/>
                  <a:gdLst/>
                  <a:ahLst/>
                  <a:cxnLst/>
                  <a:rect l="l" t="t" r="r" b="b"/>
                  <a:pathLst>
                    <a:path w="2824479" h="332740">
                      <a:moveTo>
                        <a:pt x="2824054" y="332687"/>
                      </a:moveTo>
                      <a:lnTo>
                        <a:pt x="0" y="332687"/>
                      </a:lnTo>
                      <a:lnTo>
                        <a:pt x="0" y="0"/>
                      </a:lnTo>
                      <a:lnTo>
                        <a:pt x="2824054" y="0"/>
                      </a:lnTo>
                      <a:lnTo>
                        <a:pt x="2824054" y="332687"/>
                      </a:lnTo>
                      <a:close/>
                    </a:path>
                  </a:pathLst>
                </a:custGeom>
                <a:solidFill>
                  <a:srgbClr val="6929C3"/>
                </a:solidFill>
              </p:spPr>
              <p:txBody>
                <a:bodyPr wrap="square" lIns="0" tIns="0" rIns="0" bIns="0" rtlCol="0"/>
                <a:lstStyle/>
                <a:p>
                  <a:endParaRPr sz="2400"/>
                </a:p>
              </p:txBody>
            </p:sp>
            <p:sp>
              <p:nvSpPr>
                <p:cNvPr id="64" name="object 21">
                  <a:extLst>
                    <a:ext uri="{FF2B5EF4-FFF2-40B4-BE49-F238E27FC236}">
                      <a16:creationId xmlns:a16="http://schemas.microsoft.com/office/drawing/2014/main" id="{2823CFEB-2726-0F48-57B0-54A52A835827}"/>
                    </a:ext>
                  </a:extLst>
                </p:cNvPr>
                <p:cNvSpPr/>
                <p:nvPr/>
              </p:nvSpPr>
              <p:spPr>
                <a:xfrm>
                  <a:off x="895936" y="1655030"/>
                  <a:ext cx="2777490" cy="332740"/>
                </a:xfrm>
                <a:custGeom>
                  <a:avLst/>
                  <a:gdLst/>
                  <a:ahLst/>
                  <a:cxnLst/>
                  <a:rect l="l" t="t" r="r" b="b"/>
                  <a:pathLst>
                    <a:path w="2777490" h="332739">
                      <a:moveTo>
                        <a:pt x="2776881" y="332687"/>
                      </a:moveTo>
                      <a:lnTo>
                        <a:pt x="0" y="332687"/>
                      </a:lnTo>
                      <a:lnTo>
                        <a:pt x="0" y="0"/>
                      </a:lnTo>
                      <a:lnTo>
                        <a:pt x="2776881" y="0"/>
                      </a:lnTo>
                      <a:lnTo>
                        <a:pt x="2776881" y="332687"/>
                      </a:lnTo>
                      <a:close/>
                    </a:path>
                  </a:pathLst>
                </a:custGeom>
                <a:solidFill>
                  <a:srgbClr val="005C5C"/>
                </a:solidFill>
              </p:spPr>
              <p:txBody>
                <a:bodyPr wrap="square" lIns="0" tIns="0" rIns="0" bIns="0" rtlCol="0"/>
                <a:lstStyle/>
                <a:p>
                  <a:endParaRPr sz="2400"/>
                </a:p>
              </p:txBody>
            </p:sp>
            <p:sp>
              <p:nvSpPr>
                <p:cNvPr id="65" name="object 22">
                  <a:extLst>
                    <a:ext uri="{FF2B5EF4-FFF2-40B4-BE49-F238E27FC236}">
                      <a16:creationId xmlns:a16="http://schemas.microsoft.com/office/drawing/2014/main" id="{A7588642-24BE-3341-DB9C-CE3E568C7A72}"/>
                    </a:ext>
                  </a:extLst>
                </p:cNvPr>
                <p:cNvSpPr/>
                <p:nvPr/>
              </p:nvSpPr>
              <p:spPr>
                <a:xfrm>
                  <a:off x="895936" y="2024680"/>
                  <a:ext cx="2656840" cy="332740"/>
                </a:xfrm>
                <a:custGeom>
                  <a:avLst/>
                  <a:gdLst/>
                  <a:ahLst/>
                  <a:cxnLst/>
                  <a:rect l="l" t="t" r="r" b="b"/>
                  <a:pathLst>
                    <a:path w="2656840" h="332739">
                      <a:moveTo>
                        <a:pt x="2656562" y="332687"/>
                      </a:moveTo>
                      <a:lnTo>
                        <a:pt x="0" y="332687"/>
                      </a:lnTo>
                      <a:lnTo>
                        <a:pt x="0" y="0"/>
                      </a:lnTo>
                      <a:lnTo>
                        <a:pt x="2656562" y="0"/>
                      </a:lnTo>
                      <a:lnTo>
                        <a:pt x="2656562" y="332687"/>
                      </a:lnTo>
                      <a:close/>
                    </a:path>
                  </a:pathLst>
                </a:custGeom>
                <a:solidFill>
                  <a:srgbClr val="9E1753"/>
                </a:solidFill>
              </p:spPr>
              <p:txBody>
                <a:bodyPr wrap="square" lIns="0" tIns="0" rIns="0" bIns="0" rtlCol="0"/>
                <a:lstStyle/>
                <a:p>
                  <a:endParaRPr sz="2400"/>
                </a:p>
              </p:txBody>
            </p:sp>
            <p:sp>
              <p:nvSpPr>
                <p:cNvPr id="66" name="object 23">
                  <a:extLst>
                    <a:ext uri="{FF2B5EF4-FFF2-40B4-BE49-F238E27FC236}">
                      <a16:creationId xmlns:a16="http://schemas.microsoft.com/office/drawing/2014/main" id="{BA3661F0-AE7E-3D5B-B345-0FF8AE950108}"/>
                    </a:ext>
                  </a:extLst>
                </p:cNvPr>
                <p:cNvSpPr/>
                <p:nvPr/>
              </p:nvSpPr>
              <p:spPr>
                <a:xfrm>
                  <a:off x="895936" y="2394335"/>
                  <a:ext cx="2167255" cy="332740"/>
                </a:xfrm>
                <a:custGeom>
                  <a:avLst/>
                  <a:gdLst/>
                  <a:ahLst/>
                  <a:cxnLst/>
                  <a:rect l="l" t="t" r="r" b="b"/>
                  <a:pathLst>
                    <a:path w="2167255" h="332739">
                      <a:moveTo>
                        <a:pt x="2166804" y="332687"/>
                      </a:moveTo>
                      <a:lnTo>
                        <a:pt x="0" y="332687"/>
                      </a:lnTo>
                      <a:lnTo>
                        <a:pt x="0" y="0"/>
                      </a:lnTo>
                      <a:lnTo>
                        <a:pt x="2166804" y="0"/>
                      </a:lnTo>
                      <a:lnTo>
                        <a:pt x="2166804" y="332687"/>
                      </a:lnTo>
                      <a:close/>
                    </a:path>
                  </a:pathLst>
                </a:custGeom>
                <a:solidFill>
                  <a:srgbClr val="FA4D56"/>
                </a:solidFill>
              </p:spPr>
              <p:txBody>
                <a:bodyPr wrap="square" lIns="0" tIns="0" rIns="0" bIns="0" rtlCol="0"/>
                <a:lstStyle/>
                <a:p>
                  <a:endParaRPr sz="2400"/>
                </a:p>
              </p:txBody>
            </p:sp>
          </p:grpSp>
          <p:sp>
            <p:nvSpPr>
              <p:cNvPr id="48" name="object 24">
                <a:extLst>
                  <a:ext uri="{FF2B5EF4-FFF2-40B4-BE49-F238E27FC236}">
                    <a16:creationId xmlns:a16="http://schemas.microsoft.com/office/drawing/2014/main" id="{B49A7E4F-839C-1793-DFF5-8E57DC8C3773}"/>
                  </a:ext>
                </a:extLst>
              </p:cNvPr>
              <p:cNvSpPr txBox="1"/>
              <p:nvPr/>
            </p:nvSpPr>
            <p:spPr>
              <a:xfrm>
                <a:off x="4414927" y="1008367"/>
                <a:ext cx="223692" cy="86077"/>
              </a:xfrm>
              <a:prstGeom prst="rect">
                <a:avLst/>
              </a:prstGeom>
            </p:spPr>
            <p:txBody>
              <a:bodyPr vert="horz" wrap="square" lIns="0" tIns="13970" rIns="0" bIns="0" rtlCol="0">
                <a:spAutoFit/>
              </a:bodyPr>
              <a:lstStyle/>
              <a:p>
                <a:pPr marL="12700">
                  <a:lnSpc>
                    <a:spcPct val="100000"/>
                  </a:lnSpc>
                  <a:spcBef>
                    <a:spcPts val="110"/>
                  </a:spcBef>
                </a:pPr>
                <a:r>
                  <a:rPr sz="700" spc="20" dirty="0">
                    <a:latin typeface="Calibri"/>
                    <a:cs typeface="Calibri"/>
                  </a:rPr>
                  <a:t>6630</a:t>
                </a:r>
                <a:endParaRPr sz="700" dirty="0">
                  <a:latin typeface="Calibri"/>
                  <a:cs typeface="Calibri"/>
                </a:endParaRPr>
              </a:p>
            </p:txBody>
          </p:sp>
          <p:sp>
            <p:nvSpPr>
              <p:cNvPr id="49" name="object 25">
                <a:extLst>
                  <a:ext uri="{FF2B5EF4-FFF2-40B4-BE49-F238E27FC236}">
                    <a16:creationId xmlns:a16="http://schemas.microsoft.com/office/drawing/2014/main" id="{C0D7A954-76CB-B137-8B05-648A99C13A16}"/>
                  </a:ext>
                </a:extLst>
              </p:cNvPr>
              <p:cNvSpPr txBox="1"/>
              <p:nvPr/>
            </p:nvSpPr>
            <p:spPr>
              <a:xfrm>
                <a:off x="3738019" y="1378020"/>
                <a:ext cx="231625" cy="86077"/>
              </a:xfrm>
              <a:prstGeom prst="rect">
                <a:avLst/>
              </a:prstGeom>
            </p:spPr>
            <p:txBody>
              <a:bodyPr vert="horz" wrap="square" lIns="0" tIns="13970" rIns="0" bIns="0" rtlCol="0">
                <a:spAutoFit/>
              </a:bodyPr>
              <a:lstStyle/>
              <a:p>
                <a:pPr marL="12700">
                  <a:lnSpc>
                    <a:spcPct val="100000"/>
                  </a:lnSpc>
                  <a:spcBef>
                    <a:spcPts val="110"/>
                  </a:spcBef>
                </a:pPr>
                <a:r>
                  <a:rPr sz="700" spc="20" dirty="0">
                    <a:latin typeface="Calibri"/>
                    <a:cs typeface="Calibri"/>
                  </a:rPr>
                  <a:t>5328</a:t>
                </a:r>
                <a:endParaRPr sz="700" dirty="0">
                  <a:latin typeface="Calibri"/>
                  <a:cs typeface="Calibri"/>
                </a:endParaRPr>
              </a:p>
            </p:txBody>
          </p:sp>
          <p:sp>
            <p:nvSpPr>
              <p:cNvPr id="50" name="object 26">
                <a:extLst>
                  <a:ext uri="{FF2B5EF4-FFF2-40B4-BE49-F238E27FC236}">
                    <a16:creationId xmlns:a16="http://schemas.microsoft.com/office/drawing/2014/main" id="{479E55BB-71A5-4A8A-94BA-B6D577455968}"/>
                  </a:ext>
                </a:extLst>
              </p:cNvPr>
              <p:cNvSpPr txBox="1"/>
              <p:nvPr/>
            </p:nvSpPr>
            <p:spPr>
              <a:xfrm>
                <a:off x="3677641" y="1747673"/>
                <a:ext cx="231625" cy="86077"/>
              </a:xfrm>
              <a:prstGeom prst="rect">
                <a:avLst/>
              </a:prstGeom>
            </p:spPr>
            <p:txBody>
              <a:bodyPr vert="horz" wrap="square" lIns="0" tIns="13970" rIns="0" bIns="0" rtlCol="0">
                <a:spAutoFit/>
              </a:bodyPr>
              <a:lstStyle/>
              <a:p>
                <a:pPr marL="12700">
                  <a:lnSpc>
                    <a:spcPct val="100000"/>
                  </a:lnSpc>
                  <a:spcBef>
                    <a:spcPts val="110"/>
                  </a:spcBef>
                </a:pPr>
                <a:r>
                  <a:rPr sz="700" spc="20" dirty="0">
                    <a:latin typeface="Calibri"/>
                    <a:cs typeface="Calibri"/>
                  </a:rPr>
                  <a:t>5239</a:t>
                </a:r>
                <a:endParaRPr sz="700" dirty="0">
                  <a:latin typeface="Calibri"/>
                  <a:cs typeface="Calibri"/>
                </a:endParaRPr>
              </a:p>
            </p:txBody>
          </p:sp>
          <p:sp>
            <p:nvSpPr>
              <p:cNvPr id="51" name="object 27">
                <a:extLst>
                  <a:ext uri="{FF2B5EF4-FFF2-40B4-BE49-F238E27FC236}">
                    <a16:creationId xmlns:a16="http://schemas.microsoft.com/office/drawing/2014/main" id="{14545AE9-A378-5056-81C5-9B275A325C05}"/>
                  </a:ext>
                </a:extLst>
              </p:cNvPr>
              <p:cNvSpPr txBox="1"/>
              <p:nvPr/>
            </p:nvSpPr>
            <p:spPr>
              <a:xfrm>
                <a:off x="3557322" y="2117325"/>
                <a:ext cx="231625" cy="86077"/>
              </a:xfrm>
              <a:prstGeom prst="rect">
                <a:avLst/>
              </a:prstGeom>
            </p:spPr>
            <p:txBody>
              <a:bodyPr vert="horz" wrap="square" lIns="0" tIns="13970" rIns="0" bIns="0" rtlCol="0">
                <a:spAutoFit/>
              </a:bodyPr>
              <a:lstStyle/>
              <a:p>
                <a:pPr marL="12700">
                  <a:lnSpc>
                    <a:spcPct val="100000"/>
                  </a:lnSpc>
                  <a:spcBef>
                    <a:spcPts val="110"/>
                  </a:spcBef>
                </a:pPr>
                <a:r>
                  <a:rPr sz="700" spc="20" dirty="0">
                    <a:latin typeface="Calibri"/>
                    <a:cs typeface="Calibri"/>
                  </a:rPr>
                  <a:t>5012</a:t>
                </a:r>
                <a:endParaRPr sz="700" dirty="0">
                  <a:latin typeface="Calibri"/>
                  <a:cs typeface="Calibri"/>
                </a:endParaRPr>
              </a:p>
            </p:txBody>
          </p:sp>
          <p:sp>
            <p:nvSpPr>
              <p:cNvPr id="52" name="object 28">
                <a:extLst>
                  <a:ext uri="{FF2B5EF4-FFF2-40B4-BE49-F238E27FC236}">
                    <a16:creationId xmlns:a16="http://schemas.microsoft.com/office/drawing/2014/main" id="{239E3186-E902-9DB5-B74A-D0CF34C44032}"/>
                  </a:ext>
                </a:extLst>
              </p:cNvPr>
              <p:cNvSpPr txBox="1"/>
              <p:nvPr/>
            </p:nvSpPr>
            <p:spPr>
              <a:xfrm>
                <a:off x="3067565" y="2486977"/>
                <a:ext cx="211946" cy="86077"/>
              </a:xfrm>
              <a:prstGeom prst="rect">
                <a:avLst/>
              </a:prstGeom>
            </p:spPr>
            <p:txBody>
              <a:bodyPr vert="horz" wrap="square" lIns="0" tIns="13970" rIns="0" bIns="0" rtlCol="0">
                <a:spAutoFit/>
              </a:bodyPr>
              <a:lstStyle/>
              <a:p>
                <a:pPr marL="12700">
                  <a:lnSpc>
                    <a:spcPct val="100000"/>
                  </a:lnSpc>
                  <a:spcBef>
                    <a:spcPts val="110"/>
                  </a:spcBef>
                </a:pPr>
                <a:r>
                  <a:rPr sz="700" spc="20" dirty="0">
                    <a:latin typeface="Calibri"/>
                    <a:cs typeface="Calibri"/>
                  </a:rPr>
                  <a:t>4088</a:t>
                </a:r>
                <a:endParaRPr sz="700" dirty="0">
                  <a:latin typeface="Calibri"/>
                  <a:cs typeface="Calibri"/>
                </a:endParaRPr>
              </a:p>
            </p:txBody>
          </p:sp>
          <p:sp>
            <p:nvSpPr>
              <p:cNvPr id="53" name="object 32">
                <a:extLst>
                  <a:ext uri="{FF2B5EF4-FFF2-40B4-BE49-F238E27FC236}">
                    <a16:creationId xmlns:a16="http://schemas.microsoft.com/office/drawing/2014/main" id="{AC0D3CC6-BE41-278B-4B48-43D1BF708CED}"/>
                  </a:ext>
                </a:extLst>
              </p:cNvPr>
              <p:cNvSpPr txBox="1"/>
              <p:nvPr/>
            </p:nvSpPr>
            <p:spPr>
              <a:xfrm>
                <a:off x="400680" y="1001607"/>
                <a:ext cx="414743" cy="106916"/>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F6F6F"/>
                    </a:solidFill>
                    <a:latin typeface="Calibri"/>
                    <a:cs typeface="Calibri"/>
                  </a:rPr>
                  <a:t>JavaScript</a:t>
                </a:r>
                <a:endParaRPr sz="900" dirty="0">
                  <a:latin typeface="Calibri"/>
                  <a:cs typeface="Calibri"/>
                </a:endParaRPr>
              </a:p>
            </p:txBody>
          </p:sp>
          <p:sp>
            <p:nvSpPr>
              <p:cNvPr id="54" name="object 33">
                <a:extLst>
                  <a:ext uri="{FF2B5EF4-FFF2-40B4-BE49-F238E27FC236}">
                    <a16:creationId xmlns:a16="http://schemas.microsoft.com/office/drawing/2014/main" id="{589AE277-8A99-9CEE-E6FC-8020C1B98F89}"/>
                  </a:ext>
                </a:extLst>
              </p:cNvPr>
              <p:cNvSpPr txBox="1"/>
              <p:nvPr/>
            </p:nvSpPr>
            <p:spPr>
              <a:xfrm>
                <a:off x="353160" y="1371259"/>
                <a:ext cx="462298" cy="106916"/>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F6F6F"/>
                    </a:solidFill>
                    <a:latin typeface="Calibri"/>
                    <a:cs typeface="Calibri"/>
                  </a:rPr>
                  <a:t>H</a:t>
                </a:r>
                <a:r>
                  <a:rPr sz="900" spc="15" dirty="0">
                    <a:solidFill>
                      <a:srgbClr val="6F6F6F"/>
                    </a:solidFill>
                    <a:latin typeface="Calibri"/>
                    <a:cs typeface="Calibri"/>
                  </a:rPr>
                  <a:t>T</a:t>
                </a:r>
                <a:r>
                  <a:rPr sz="900" spc="-70" dirty="0">
                    <a:solidFill>
                      <a:srgbClr val="6F6F6F"/>
                    </a:solidFill>
                    <a:latin typeface="Calibri"/>
                    <a:cs typeface="Calibri"/>
                  </a:rPr>
                  <a:t>M</a:t>
                </a:r>
                <a:r>
                  <a:rPr sz="900" spc="30" dirty="0">
                    <a:solidFill>
                      <a:srgbClr val="6F6F6F"/>
                    </a:solidFill>
                    <a:latin typeface="Calibri"/>
                    <a:cs typeface="Calibri"/>
                  </a:rPr>
                  <a:t>L</a:t>
                </a:r>
                <a:r>
                  <a:rPr sz="900" spc="-35" dirty="0">
                    <a:solidFill>
                      <a:srgbClr val="6F6F6F"/>
                    </a:solidFill>
                    <a:latin typeface="Calibri"/>
                    <a:cs typeface="Calibri"/>
                  </a:rPr>
                  <a:t>/</a:t>
                </a:r>
                <a:r>
                  <a:rPr sz="900" spc="15" dirty="0">
                    <a:solidFill>
                      <a:srgbClr val="6F6F6F"/>
                    </a:solidFill>
                    <a:latin typeface="Calibri"/>
                    <a:cs typeface="Calibri"/>
                  </a:rPr>
                  <a:t>C</a:t>
                </a:r>
                <a:r>
                  <a:rPr sz="900" spc="30" dirty="0">
                    <a:solidFill>
                      <a:srgbClr val="6F6F6F"/>
                    </a:solidFill>
                    <a:latin typeface="Calibri"/>
                    <a:cs typeface="Calibri"/>
                  </a:rPr>
                  <a:t>S</a:t>
                </a:r>
                <a:r>
                  <a:rPr sz="900" spc="35" dirty="0">
                    <a:solidFill>
                      <a:srgbClr val="6F6F6F"/>
                    </a:solidFill>
                    <a:latin typeface="Calibri"/>
                    <a:cs typeface="Calibri"/>
                  </a:rPr>
                  <a:t>S</a:t>
                </a:r>
                <a:endParaRPr sz="900" dirty="0">
                  <a:latin typeface="Calibri"/>
                  <a:cs typeface="Calibri"/>
                </a:endParaRPr>
              </a:p>
            </p:txBody>
          </p:sp>
          <p:sp>
            <p:nvSpPr>
              <p:cNvPr id="55" name="object 34">
                <a:extLst>
                  <a:ext uri="{FF2B5EF4-FFF2-40B4-BE49-F238E27FC236}">
                    <a16:creationId xmlns:a16="http://schemas.microsoft.com/office/drawing/2014/main" id="{8C1DABDE-5530-8217-CA01-1943C2C50A1B}"/>
                  </a:ext>
                </a:extLst>
              </p:cNvPr>
              <p:cNvSpPr txBox="1"/>
              <p:nvPr/>
            </p:nvSpPr>
            <p:spPr>
              <a:xfrm>
                <a:off x="501339" y="1740912"/>
                <a:ext cx="313860" cy="106916"/>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F6F6F"/>
                    </a:solidFill>
                    <a:latin typeface="Calibri"/>
                    <a:cs typeface="Calibri"/>
                  </a:rPr>
                  <a:t>P</a:t>
                </a:r>
                <a:r>
                  <a:rPr sz="900" spc="-5" dirty="0">
                    <a:solidFill>
                      <a:srgbClr val="6F6F6F"/>
                    </a:solidFill>
                    <a:latin typeface="Calibri"/>
                    <a:cs typeface="Calibri"/>
                  </a:rPr>
                  <a:t>y</a:t>
                </a:r>
                <a:r>
                  <a:rPr sz="900" spc="-10" dirty="0">
                    <a:solidFill>
                      <a:srgbClr val="6F6F6F"/>
                    </a:solidFill>
                    <a:latin typeface="Calibri"/>
                    <a:cs typeface="Calibri"/>
                  </a:rPr>
                  <a:t>th</a:t>
                </a:r>
                <a:r>
                  <a:rPr sz="900" spc="-15" dirty="0">
                    <a:solidFill>
                      <a:srgbClr val="6F6F6F"/>
                    </a:solidFill>
                    <a:latin typeface="Calibri"/>
                    <a:cs typeface="Calibri"/>
                  </a:rPr>
                  <a:t>o</a:t>
                </a:r>
                <a:r>
                  <a:rPr sz="900" spc="-10" dirty="0">
                    <a:solidFill>
                      <a:srgbClr val="6F6F6F"/>
                    </a:solidFill>
                    <a:latin typeface="Calibri"/>
                    <a:cs typeface="Calibri"/>
                  </a:rPr>
                  <a:t>n</a:t>
                </a:r>
                <a:endParaRPr sz="800" dirty="0">
                  <a:latin typeface="Calibri"/>
                  <a:cs typeface="Calibri"/>
                </a:endParaRPr>
              </a:p>
            </p:txBody>
          </p:sp>
          <p:sp>
            <p:nvSpPr>
              <p:cNvPr id="56" name="object 35">
                <a:extLst>
                  <a:ext uri="{FF2B5EF4-FFF2-40B4-BE49-F238E27FC236}">
                    <a16:creationId xmlns:a16="http://schemas.microsoft.com/office/drawing/2014/main" id="{90DDF683-7FF7-AC0C-B242-4CBA141E2121}"/>
                  </a:ext>
                </a:extLst>
              </p:cNvPr>
              <p:cNvSpPr txBox="1"/>
              <p:nvPr/>
            </p:nvSpPr>
            <p:spPr>
              <a:xfrm>
                <a:off x="602006" y="2110564"/>
                <a:ext cx="213667" cy="106916"/>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F6F6F"/>
                    </a:solidFill>
                    <a:latin typeface="Calibri"/>
                    <a:cs typeface="Calibri"/>
                  </a:rPr>
                  <a:t>S</a:t>
                </a:r>
                <a:r>
                  <a:rPr sz="900" spc="-20" dirty="0">
                    <a:solidFill>
                      <a:srgbClr val="6F6F6F"/>
                    </a:solidFill>
                    <a:latin typeface="Calibri"/>
                    <a:cs typeface="Calibri"/>
                  </a:rPr>
                  <a:t>Q</a:t>
                </a:r>
                <a:r>
                  <a:rPr sz="900" spc="15" dirty="0">
                    <a:solidFill>
                      <a:srgbClr val="6F6F6F"/>
                    </a:solidFill>
                    <a:latin typeface="Calibri"/>
                    <a:cs typeface="Calibri"/>
                  </a:rPr>
                  <a:t>L</a:t>
                </a:r>
                <a:endParaRPr sz="900" dirty="0">
                  <a:latin typeface="Calibri"/>
                  <a:cs typeface="Calibri"/>
                </a:endParaRPr>
              </a:p>
            </p:txBody>
          </p:sp>
          <p:sp>
            <p:nvSpPr>
              <p:cNvPr id="57" name="object 36">
                <a:extLst>
                  <a:ext uri="{FF2B5EF4-FFF2-40B4-BE49-F238E27FC236}">
                    <a16:creationId xmlns:a16="http://schemas.microsoft.com/office/drawing/2014/main" id="{50A03F44-DFB0-6A28-7D20-D174B2F49600}"/>
                  </a:ext>
                </a:extLst>
              </p:cNvPr>
              <p:cNvSpPr txBox="1"/>
              <p:nvPr/>
            </p:nvSpPr>
            <p:spPr>
              <a:xfrm>
                <a:off x="363926" y="2480216"/>
                <a:ext cx="451264" cy="106916"/>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6F6F6F"/>
                    </a:solidFill>
                    <a:latin typeface="Calibri"/>
                    <a:cs typeface="Calibri"/>
                  </a:rPr>
                  <a:t>Ty</a:t>
                </a:r>
                <a:r>
                  <a:rPr sz="900" dirty="0">
                    <a:solidFill>
                      <a:srgbClr val="6F6F6F"/>
                    </a:solidFill>
                    <a:latin typeface="Calibri"/>
                    <a:cs typeface="Calibri"/>
                  </a:rPr>
                  <a:t>p</a:t>
                </a:r>
                <a:r>
                  <a:rPr sz="900" spc="-15" dirty="0">
                    <a:solidFill>
                      <a:srgbClr val="6F6F6F"/>
                    </a:solidFill>
                    <a:latin typeface="Calibri"/>
                    <a:cs typeface="Calibri"/>
                  </a:rPr>
                  <a:t>e</a:t>
                </a:r>
                <a:r>
                  <a:rPr sz="900" spc="35" dirty="0">
                    <a:solidFill>
                      <a:srgbClr val="6F6F6F"/>
                    </a:solidFill>
                    <a:latin typeface="Calibri"/>
                    <a:cs typeface="Calibri"/>
                  </a:rPr>
                  <a:t>S</a:t>
                </a:r>
                <a:r>
                  <a:rPr sz="900" spc="15" dirty="0">
                    <a:solidFill>
                      <a:srgbClr val="6F6F6F"/>
                    </a:solidFill>
                    <a:latin typeface="Calibri"/>
                    <a:cs typeface="Calibri"/>
                  </a:rPr>
                  <a:t>c</a:t>
                </a:r>
                <a:r>
                  <a:rPr sz="900" spc="-10" dirty="0">
                    <a:solidFill>
                      <a:srgbClr val="6F6F6F"/>
                    </a:solidFill>
                    <a:latin typeface="Calibri"/>
                    <a:cs typeface="Calibri"/>
                  </a:rPr>
                  <a:t>r</a:t>
                </a:r>
                <a:r>
                  <a:rPr sz="900" spc="-5" dirty="0">
                    <a:solidFill>
                      <a:srgbClr val="6F6F6F"/>
                    </a:solidFill>
                    <a:latin typeface="Calibri"/>
                    <a:cs typeface="Calibri"/>
                  </a:rPr>
                  <a:t>ip</a:t>
                </a:r>
                <a:r>
                  <a:rPr sz="900" spc="-10" dirty="0">
                    <a:solidFill>
                      <a:srgbClr val="6F6F6F"/>
                    </a:solidFill>
                    <a:latin typeface="Calibri"/>
                    <a:cs typeface="Calibri"/>
                  </a:rPr>
                  <a:t>t</a:t>
                </a:r>
                <a:endParaRPr sz="900" dirty="0">
                  <a:latin typeface="Calibri"/>
                  <a:cs typeface="Calibri"/>
                </a:endParaRPr>
              </a:p>
            </p:txBody>
          </p:sp>
          <p:sp>
            <p:nvSpPr>
              <p:cNvPr id="58" name="object 37">
                <a:extLst>
                  <a:ext uri="{FF2B5EF4-FFF2-40B4-BE49-F238E27FC236}">
                    <a16:creationId xmlns:a16="http://schemas.microsoft.com/office/drawing/2014/main" id="{E3C6DD10-0122-7FCD-F3DF-3E43D5CF40F8}"/>
                  </a:ext>
                </a:extLst>
              </p:cNvPr>
              <p:cNvSpPr txBox="1"/>
              <p:nvPr/>
            </p:nvSpPr>
            <p:spPr>
              <a:xfrm>
                <a:off x="867249" y="2785760"/>
                <a:ext cx="63500" cy="96044"/>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6F6F6F"/>
                    </a:solidFill>
                    <a:latin typeface="Calibri"/>
                    <a:cs typeface="Calibri"/>
                  </a:rPr>
                  <a:t>0</a:t>
                </a:r>
                <a:endParaRPr sz="800">
                  <a:latin typeface="Calibri"/>
                  <a:cs typeface="Calibri"/>
                </a:endParaRPr>
              </a:p>
            </p:txBody>
          </p:sp>
          <p:sp>
            <p:nvSpPr>
              <p:cNvPr id="59" name="object 38">
                <a:extLst>
                  <a:ext uri="{FF2B5EF4-FFF2-40B4-BE49-F238E27FC236}">
                    <a16:creationId xmlns:a16="http://schemas.microsoft.com/office/drawing/2014/main" id="{26A90E3D-9577-2EAE-8468-24F165BA8952}"/>
                  </a:ext>
                </a:extLst>
              </p:cNvPr>
              <p:cNvSpPr txBox="1"/>
              <p:nvPr/>
            </p:nvSpPr>
            <p:spPr>
              <a:xfrm>
                <a:off x="1119180" y="2785760"/>
                <a:ext cx="3642640" cy="96044"/>
              </a:xfrm>
              <a:prstGeom prst="rect">
                <a:avLst/>
              </a:prstGeom>
            </p:spPr>
            <p:txBody>
              <a:bodyPr vert="horz" wrap="square" lIns="0" tIns="12700" rIns="0" bIns="0" rtlCol="0">
                <a:spAutoFit/>
              </a:bodyPr>
              <a:lstStyle/>
              <a:p>
                <a:pPr marL="12700">
                  <a:lnSpc>
                    <a:spcPct val="100000"/>
                  </a:lnSpc>
                  <a:spcBef>
                    <a:spcPts val="100"/>
                  </a:spcBef>
                  <a:tabLst>
                    <a:tab pos="258445" algn="l"/>
                  </a:tabLst>
                </a:pPr>
                <a:r>
                  <a:rPr sz="800" spc="15" dirty="0">
                    <a:solidFill>
                      <a:srgbClr val="6F6F6F"/>
                    </a:solidFill>
                    <a:latin typeface="Calibri"/>
                    <a:cs typeface="Calibri"/>
                  </a:rPr>
                  <a:t>500</a:t>
                </a:r>
                <a:r>
                  <a:rPr lang="es-ES" sz="800" spc="15" dirty="0">
                    <a:solidFill>
                      <a:srgbClr val="6F6F6F"/>
                    </a:solidFill>
                    <a:latin typeface="Calibri"/>
                    <a:cs typeface="Calibri"/>
                  </a:rPr>
                  <a:t>   </a:t>
                </a:r>
                <a:r>
                  <a:rPr sz="800" spc="15" dirty="0">
                    <a:solidFill>
                      <a:srgbClr val="6F6F6F"/>
                    </a:solidFill>
                    <a:latin typeface="Calibri"/>
                    <a:cs typeface="Calibri"/>
                  </a:rPr>
                  <a:t>1000    </a:t>
                </a:r>
                <a:r>
                  <a:rPr lang="es-CO" sz="800" spc="15" dirty="0">
                    <a:solidFill>
                      <a:srgbClr val="6F6F6F"/>
                    </a:solidFill>
                    <a:latin typeface="Calibri"/>
                    <a:cs typeface="Calibri"/>
                  </a:rPr>
                  <a:t>1</a:t>
                </a:r>
                <a:r>
                  <a:rPr sz="800" spc="15" dirty="0">
                    <a:solidFill>
                      <a:srgbClr val="6F6F6F"/>
                    </a:solidFill>
                    <a:latin typeface="Calibri"/>
                    <a:cs typeface="Calibri"/>
                  </a:rPr>
                  <a:t>500</a:t>
                </a:r>
                <a:r>
                  <a:rPr sz="800" dirty="0">
                    <a:solidFill>
                      <a:srgbClr val="6F6F6F"/>
                    </a:solidFill>
                    <a:latin typeface="Calibri"/>
                    <a:cs typeface="Calibri"/>
                  </a:rPr>
                  <a:t>     </a:t>
                </a:r>
                <a:r>
                  <a:rPr sz="800" spc="25" dirty="0">
                    <a:solidFill>
                      <a:srgbClr val="6F6F6F"/>
                    </a:solidFill>
                    <a:latin typeface="Calibri"/>
                    <a:cs typeface="Calibri"/>
                  </a:rPr>
                  <a:t> </a:t>
                </a:r>
                <a:r>
                  <a:rPr sz="800" spc="15" dirty="0">
                    <a:solidFill>
                      <a:srgbClr val="6F6F6F"/>
                    </a:solidFill>
                    <a:latin typeface="Calibri"/>
                    <a:cs typeface="Calibri"/>
                  </a:rPr>
                  <a:t>2000</a:t>
                </a:r>
                <a:r>
                  <a:rPr sz="800" dirty="0">
                    <a:solidFill>
                      <a:srgbClr val="6F6F6F"/>
                    </a:solidFill>
                    <a:latin typeface="Calibri"/>
                    <a:cs typeface="Calibri"/>
                  </a:rPr>
                  <a:t>     </a:t>
                </a:r>
                <a:r>
                  <a:rPr sz="800" spc="15" dirty="0">
                    <a:solidFill>
                      <a:srgbClr val="6F6F6F"/>
                    </a:solidFill>
                    <a:latin typeface="Calibri"/>
                    <a:cs typeface="Calibri"/>
                  </a:rPr>
                  <a:t>2500</a:t>
                </a:r>
                <a:r>
                  <a:rPr sz="800" dirty="0">
                    <a:solidFill>
                      <a:srgbClr val="6F6F6F"/>
                    </a:solidFill>
                    <a:latin typeface="Calibri"/>
                    <a:cs typeface="Calibri"/>
                  </a:rPr>
                  <a:t>   </a:t>
                </a:r>
                <a:r>
                  <a:rPr sz="800" spc="15" dirty="0">
                    <a:solidFill>
                      <a:srgbClr val="6F6F6F"/>
                    </a:solidFill>
                    <a:latin typeface="Calibri"/>
                    <a:cs typeface="Calibri"/>
                  </a:rPr>
                  <a:t>3000</a:t>
                </a:r>
                <a:r>
                  <a:rPr sz="800" dirty="0">
                    <a:solidFill>
                      <a:srgbClr val="6F6F6F"/>
                    </a:solidFill>
                    <a:latin typeface="Calibri"/>
                    <a:cs typeface="Calibri"/>
                  </a:rPr>
                  <a:t>     </a:t>
                </a:r>
                <a:r>
                  <a:rPr sz="800" spc="15" dirty="0">
                    <a:solidFill>
                      <a:srgbClr val="6F6F6F"/>
                    </a:solidFill>
                    <a:latin typeface="Calibri"/>
                    <a:cs typeface="Calibri"/>
                  </a:rPr>
                  <a:t>3500</a:t>
                </a:r>
                <a:r>
                  <a:rPr sz="800" dirty="0">
                    <a:solidFill>
                      <a:srgbClr val="6F6F6F"/>
                    </a:solidFill>
                    <a:latin typeface="Calibri"/>
                    <a:cs typeface="Calibri"/>
                  </a:rPr>
                  <a:t>     </a:t>
                </a:r>
                <a:r>
                  <a:rPr sz="800" spc="15" dirty="0">
                    <a:solidFill>
                      <a:srgbClr val="6F6F6F"/>
                    </a:solidFill>
                    <a:latin typeface="Calibri"/>
                    <a:cs typeface="Calibri"/>
                  </a:rPr>
                  <a:t>4000</a:t>
                </a:r>
                <a:r>
                  <a:rPr sz="800" dirty="0">
                    <a:solidFill>
                      <a:srgbClr val="6F6F6F"/>
                    </a:solidFill>
                    <a:latin typeface="Calibri"/>
                    <a:cs typeface="Calibri"/>
                  </a:rPr>
                  <a:t>    </a:t>
                </a:r>
                <a:r>
                  <a:rPr sz="800" spc="15" dirty="0">
                    <a:solidFill>
                      <a:srgbClr val="6F6F6F"/>
                    </a:solidFill>
                    <a:latin typeface="Calibri"/>
                    <a:cs typeface="Calibri"/>
                  </a:rPr>
                  <a:t>4500</a:t>
                </a:r>
                <a:r>
                  <a:rPr sz="800" dirty="0">
                    <a:solidFill>
                      <a:srgbClr val="6F6F6F"/>
                    </a:solidFill>
                    <a:latin typeface="Calibri"/>
                    <a:cs typeface="Calibri"/>
                  </a:rPr>
                  <a:t>   </a:t>
                </a:r>
                <a:r>
                  <a:rPr sz="800" spc="15" dirty="0">
                    <a:solidFill>
                      <a:srgbClr val="6F6F6F"/>
                    </a:solidFill>
                    <a:latin typeface="Calibri"/>
                    <a:cs typeface="Calibri"/>
                  </a:rPr>
                  <a:t>5000</a:t>
                </a:r>
                <a:r>
                  <a:rPr sz="800" dirty="0">
                    <a:solidFill>
                      <a:srgbClr val="6F6F6F"/>
                    </a:solidFill>
                    <a:latin typeface="Calibri"/>
                    <a:cs typeface="Calibri"/>
                  </a:rPr>
                  <a:t>   </a:t>
                </a:r>
                <a:r>
                  <a:rPr lang="es-ES" sz="800" dirty="0">
                    <a:solidFill>
                      <a:srgbClr val="6F6F6F"/>
                    </a:solidFill>
                    <a:latin typeface="Calibri"/>
                    <a:cs typeface="Calibri"/>
                  </a:rPr>
                  <a:t>  </a:t>
                </a:r>
                <a:r>
                  <a:rPr sz="800" dirty="0">
                    <a:solidFill>
                      <a:srgbClr val="6F6F6F"/>
                    </a:solidFill>
                    <a:latin typeface="Calibri"/>
                    <a:cs typeface="Calibri"/>
                  </a:rPr>
                  <a:t> </a:t>
                </a:r>
                <a:r>
                  <a:rPr sz="800" spc="15" dirty="0">
                    <a:solidFill>
                      <a:srgbClr val="6F6F6F"/>
                    </a:solidFill>
                    <a:latin typeface="Calibri"/>
                    <a:cs typeface="Calibri"/>
                  </a:rPr>
                  <a:t>5500</a:t>
                </a:r>
                <a:r>
                  <a:rPr sz="800" dirty="0">
                    <a:solidFill>
                      <a:srgbClr val="6F6F6F"/>
                    </a:solidFill>
                    <a:latin typeface="Calibri"/>
                    <a:cs typeface="Calibri"/>
                  </a:rPr>
                  <a:t> </a:t>
                </a:r>
                <a:r>
                  <a:rPr lang="es-ES" sz="800" dirty="0">
                    <a:solidFill>
                      <a:srgbClr val="6F6F6F"/>
                    </a:solidFill>
                    <a:latin typeface="Calibri"/>
                    <a:cs typeface="Calibri"/>
                  </a:rPr>
                  <a:t>   </a:t>
                </a:r>
                <a:r>
                  <a:rPr sz="800" spc="15" dirty="0">
                    <a:solidFill>
                      <a:srgbClr val="6F6F6F"/>
                    </a:solidFill>
                    <a:latin typeface="Calibri"/>
                    <a:cs typeface="Calibri"/>
                  </a:rPr>
                  <a:t>6000</a:t>
                </a:r>
                <a:r>
                  <a:rPr sz="800" dirty="0">
                    <a:solidFill>
                      <a:srgbClr val="6F6F6F"/>
                    </a:solidFill>
                    <a:latin typeface="Calibri"/>
                    <a:cs typeface="Calibri"/>
                  </a:rPr>
                  <a:t>     </a:t>
                </a:r>
                <a:r>
                  <a:rPr sz="800" spc="15" dirty="0">
                    <a:solidFill>
                      <a:srgbClr val="6F6F6F"/>
                    </a:solidFill>
                    <a:latin typeface="Calibri"/>
                    <a:cs typeface="Calibri"/>
                  </a:rPr>
                  <a:t>6500</a:t>
                </a:r>
                <a:r>
                  <a:rPr sz="800" dirty="0">
                    <a:solidFill>
                      <a:srgbClr val="6F6F6F"/>
                    </a:solidFill>
                    <a:latin typeface="Calibri"/>
                    <a:cs typeface="Calibri"/>
                  </a:rPr>
                  <a:t>    </a:t>
                </a:r>
                <a:r>
                  <a:rPr sz="800" spc="25" dirty="0">
                    <a:solidFill>
                      <a:srgbClr val="6F6F6F"/>
                    </a:solidFill>
                    <a:latin typeface="Calibri"/>
                    <a:cs typeface="Calibri"/>
                  </a:rPr>
                  <a:t> </a:t>
                </a:r>
                <a:r>
                  <a:rPr sz="800" spc="15" dirty="0">
                    <a:solidFill>
                      <a:srgbClr val="6F6F6F"/>
                    </a:solidFill>
                    <a:latin typeface="Calibri"/>
                    <a:cs typeface="Calibri"/>
                  </a:rPr>
                  <a:t>7000</a:t>
                </a:r>
                <a:endParaRPr sz="800" dirty="0">
                  <a:latin typeface="Calibri"/>
                  <a:cs typeface="Calibri"/>
                </a:endParaRPr>
              </a:p>
            </p:txBody>
          </p:sp>
          <p:sp>
            <p:nvSpPr>
              <p:cNvPr id="60" name="object 30">
                <a:extLst>
                  <a:ext uri="{FF2B5EF4-FFF2-40B4-BE49-F238E27FC236}">
                    <a16:creationId xmlns:a16="http://schemas.microsoft.com/office/drawing/2014/main" id="{F317C04B-78C3-FDF3-C7A4-93755B48542A}"/>
                  </a:ext>
                </a:extLst>
              </p:cNvPr>
              <p:cNvSpPr/>
              <p:nvPr/>
            </p:nvSpPr>
            <p:spPr>
              <a:xfrm>
                <a:off x="890997" y="881705"/>
                <a:ext cx="3710304" cy="1851660"/>
              </a:xfrm>
              <a:custGeom>
                <a:avLst/>
                <a:gdLst/>
                <a:ahLst/>
                <a:cxnLst/>
                <a:rect l="l" t="t" r="r" b="b"/>
                <a:pathLst>
                  <a:path w="3710304" h="1851660">
                    <a:moveTo>
                      <a:pt x="3710279" y="1845348"/>
                    </a:moveTo>
                    <a:lnTo>
                      <a:pt x="5842" y="1845348"/>
                    </a:lnTo>
                    <a:lnTo>
                      <a:pt x="5842" y="0"/>
                    </a:lnTo>
                    <a:lnTo>
                      <a:pt x="0" y="0"/>
                    </a:lnTo>
                    <a:lnTo>
                      <a:pt x="0" y="1845348"/>
                    </a:lnTo>
                    <a:lnTo>
                      <a:pt x="2921" y="1845348"/>
                    </a:lnTo>
                    <a:lnTo>
                      <a:pt x="2921" y="1851190"/>
                    </a:lnTo>
                    <a:lnTo>
                      <a:pt x="3710279" y="1851190"/>
                    </a:lnTo>
                    <a:lnTo>
                      <a:pt x="3710279" y="1845348"/>
                    </a:lnTo>
                    <a:close/>
                  </a:path>
                </a:pathLst>
              </a:custGeom>
              <a:solidFill>
                <a:srgbClr val="8C8C8C"/>
              </a:solidFill>
            </p:spPr>
            <p:txBody>
              <a:bodyPr wrap="square" lIns="0" tIns="0" rIns="0" bIns="0" rtlCol="0"/>
              <a:lstStyle/>
              <a:p>
                <a:endParaRPr sz="2400"/>
              </a:p>
            </p:txBody>
          </p:sp>
        </p:grpSp>
        <p:sp>
          <p:nvSpPr>
            <p:cNvPr id="67" name="object 108">
              <a:extLst>
                <a:ext uri="{FF2B5EF4-FFF2-40B4-BE49-F238E27FC236}">
                  <a16:creationId xmlns:a16="http://schemas.microsoft.com/office/drawing/2014/main" id="{E2B98FDC-EB3E-D5A3-4A0F-105B5573370C}"/>
                </a:ext>
              </a:extLst>
            </p:cNvPr>
            <p:cNvSpPr txBox="1"/>
            <p:nvPr/>
          </p:nvSpPr>
          <p:spPr>
            <a:xfrm>
              <a:off x="7660651" y="5826626"/>
              <a:ext cx="1984290" cy="166712"/>
            </a:xfrm>
            <a:prstGeom prst="rect">
              <a:avLst/>
            </a:prstGeom>
          </p:spPr>
          <p:txBody>
            <a:bodyPr vert="horz" wrap="square" lIns="0" tIns="12700" rIns="0" bIns="0" rtlCol="0">
              <a:spAutoFit/>
            </a:bodyPr>
            <a:lstStyle/>
            <a:p>
              <a:pPr marL="12700">
                <a:lnSpc>
                  <a:spcPct val="100000"/>
                </a:lnSpc>
                <a:spcBef>
                  <a:spcPts val="100"/>
                </a:spcBef>
              </a:pPr>
              <a:r>
                <a:rPr sz="1000" spc="40" dirty="0">
                  <a:solidFill>
                    <a:srgbClr val="161616"/>
                  </a:solidFill>
                  <a:latin typeface="Calibri"/>
                  <a:cs typeface="Calibri"/>
                </a:rPr>
                <a:t>L</a:t>
              </a:r>
              <a:r>
                <a:rPr sz="1000" spc="30" dirty="0">
                  <a:solidFill>
                    <a:srgbClr val="161616"/>
                  </a:solidFill>
                  <a:latin typeface="Calibri"/>
                  <a:cs typeface="Calibri"/>
                </a:rPr>
                <a:t>a</a:t>
              </a:r>
              <a:r>
                <a:rPr sz="1000" spc="20" dirty="0">
                  <a:solidFill>
                    <a:srgbClr val="161616"/>
                  </a:solidFill>
                  <a:latin typeface="Calibri"/>
                  <a:cs typeface="Calibri"/>
                </a:rPr>
                <a:t>n</a:t>
              </a:r>
              <a:r>
                <a:rPr sz="1000" spc="25" dirty="0">
                  <a:solidFill>
                    <a:srgbClr val="161616"/>
                  </a:solidFill>
                  <a:latin typeface="Calibri"/>
                  <a:cs typeface="Calibri"/>
                </a:rPr>
                <a:t>g</a:t>
              </a:r>
              <a:r>
                <a:rPr sz="1000" spc="20" dirty="0">
                  <a:solidFill>
                    <a:srgbClr val="161616"/>
                  </a:solidFill>
                  <a:latin typeface="Calibri"/>
                  <a:cs typeface="Calibri"/>
                </a:rPr>
                <a:t>u</a:t>
              </a:r>
              <a:r>
                <a:rPr sz="1000" spc="30" dirty="0">
                  <a:solidFill>
                    <a:srgbClr val="161616"/>
                  </a:solidFill>
                  <a:latin typeface="Calibri"/>
                  <a:cs typeface="Calibri"/>
                </a:rPr>
                <a:t>a</a:t>
              </a:r>
              <a:r>
                <a:rPr sz="1000" spc="25" dirty="0">
                  <a:solidFill>
                    <a:srgbClr val="161616"/>
                  </a:solidFill>
                  <a:latin typeface="Calibri"/>
                  <a:cs typeface="Calibri"/>
                </a:rPr>
                <a:t>g</a:t>
              </a:r>
              <a:r>
                <a:rPr sz="1000" spc="15" dirty="0">
                  <a:solidFill>
                    <a:srgbClr val="161616"/>
                  </a:solidFill>
                  <a:latin typeface="Calibri"/>
                  <a:cs typeface="Calibri"/>
                </a:rPr>
                <a:t>e</a:t>
              </a:r>
              <a:r>
                <a:rPr lang="es-ES" sz="1000" spc="-10" dirty="0">
                  <a:solidFill>
                    <a:srgbClr val="161616"/>
                  </a:solidFill>
                  <a:latin typeface="Calibri"/>
                  <a:cs typeface="Calibri"/>
                </a:rPr>
                <a:t> Desaire</a:t>
              </a:r>
              <a:r>
                <a:rPr sz="1000" spc="5" dirty="0">
                  <a:solidFill>
                    <a:srgbClr val="161616"/>
                  </a:solidFill>
                  <a:latin typeface="Calibri"/>
                  <a:cs typeface="Calibri"/>
                </a:rPr>
                <a:t> </a:t>
              </a:r>
              <a:r>
                <a:rPr sz="1000" spc="15" dirty="0">
                  <a:solidFill>
                    <a:srgbClr val="161616"/>
                  </a:solidFill>
                  <a:latin typeface="Calibri"/>
                  <a:cs typeface="Calibri"/>
                </a:rPr>
                <a:t>(</a:t>
              </a:r>
              <a:r>
                <a:rPr sz="1000" spc="40" dirty="0">
                  <a:solidFill>
                    <a:srgbClr val="161616"/>
                  </a:solidFill>
                  <a:latin typeface="Calibri"/>
                  <a:cs typeface="Calibri"/>
                </a:rPr>
                <a:t>R</a:t>
              </a:r>
              <a:r>
                <a:rPr sz="1000" spc="25" dirty="0">
                  <a:solidFill>
                    <a:srgbClr val="161616"/>
                  </a:solidFill>
                  <a:latin typeface="Calibri"/>
                  <a:cs typeface="Calibri"/>
                </a:rPr>
                <a:t>e</a:t>
              </a:r>
              <a:r>
                <a:rPr sz="1000" spc="40" dirty="0">
                  <a:solidFill>
                    <a:srgbClr val="161616"/>
                  </a:solidFill>
                  <a:latin typeface="Calibri"/>
                  <a:cs typeface="Calibri"/>
                </a:rPr>
                <a:t>c</a:t>
              </a:r>
              <a:r>
                <a:rPr sz="1000" spc="20" dirty="0">
                  <a:solidFill>
                    <a:srgbClr val="161616"/>
                  </a:solidFill>
                  <a:latin typeface="Calibri"/>
                  <a:cs typeface="Calibri"/>
                </a:rPr>
                <a:t>u</a:t>
              </a:r>
              <a:r>
                <a:rPr sz="1000" spc="25" dirty="0">
                  <a:solidFill>
                    <a:srgbClr val="161616"/>
                  </a:solidFill>
                  <a:latin typeface="Calibri"/>
                  <a:cs typeface="Calibri"/>
                </a:rPr>
                <a:t>e</a:t>
              </a:r>
              <a:r>
                <a:rPr sz="1000" spc="20" dirty="0">
                  <a:solidFill>
                    <a:srgbClr val="161616"/>
                  </a:solidFill>
                  <a:latin typeface="Calibri"/>
                  <a:cs typeface="Calibri"/>
                </a:rPr>
                <a:t>n</a:t>
              </a:r>
              <a:r>
                <a:rPr sz="1000" dirty="0">
                  <a:solidFill>
                    <a:srgbClr val="161616"/>
                  </a:solidFill>
                  <a:latin typeface="Calibri"/>
                  <a:cs typeface="Calibri"/>
                </a:rPr>
                <a:t>t</a:t>
              </a:r>
              <a:r>
                <a:rPr sz="1000" spc="15" dirty="0">
                  <a:solidFill>
                    <a:srgbClr val="161616"/>
                  </a:solidFill>
                  <a:latin typeface="Calibri"/>
                  <a:cs typeface="Calibri"/>
                </a:rPr>
                <a:t>o)</a:t>
              </a:r>
              <a:endParaRPr sz="1000" dirty="0">
                <a:latin typeface="Calibri"/>
                <a:cs typeface="Calibri"/>
              </a:endParaRPr>
            </a:p>
          </p:txBody>
        </p:sp>
      </p:grpSp>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2000" dirty="0"/>
              <a:t>Findings</a:t>
            </a:r>
          </a:p>
          <a:p>
            <a:pPr marL="0" indent="0">
              <a:buNone/>
            </a:pPr>
            <a:endParaRPr lang="en-US" sz="2000" dirty="0"/>
          </a:p>
          <a:p>
            <a:r>
              <a:rPr lang="en-US" sz="2000" dirty="0"/>
              <a:t>Except for "Bash/Shell/PowerShell" and "TypeScript" the most popular programming languages today and the trends for the coming year are the same. </a:t>
            </a:r>
          </a:p>
          <a:p>
            <a:r>
              <a:rPr lang="en-US" sz="2000" dirty="0"/>
              <a:t>The first two records match on both variables.</a:t>
            </a:r>
          </a:p>
          <a:p>
            <a:r>
              <a:rPr lang="en-US" sz="2000" dirty="0"/>
              <a:t>There are two languages that tend to increase their relevance in the framework of the labor market, these are Python and TypeScript.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2000" dirty="0"/>
              <a:t>Findings</a:t>
            </a:r>
          </a:p>
          <a:p>
            <a:pPr marL="0" indent="0">
              <a:buNone/>
            </a:pPr>
            <a:endParaRPr lang="en-US" sz="2000" dirty="0"/>
          </a:p>
          <a:p>
            <a:r>
              <a:rPr lang="en-US" sz="2000" dirty="0"/>
              <a:t>Except for "Bash/Shell/PowerShell" and "TypeScript" the most popular programming languages today and the trends for the coming year are the same. </a:t>
            </a:r>
          </a:p>
          <a:p>
            <a:r>
              <a:rPr lang="en-US" sz="2000" dirty="0"/>
              <a:t>The first two records match on both variables.</a:t>
            </a:r>
          </a:p>
          <a:p>
            <a:r>
              <a:rPr lang="en-US" sz="2000" dirty="0"/>
              <a:t>There are two languages that tend to increase their relevance in the framework of the labor market, these are Python and TypeScript.</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grpSp>
        <p:nvGrpSpPr>
          <p:cNvPr id="6" name="Group 5">
            <a:extLst>
              <a:ext uri="{FF2B5EF4-FFF2-40B4-BE49-F238E27FC236}">
                <a16:creationId xmlns:a16="http://schemas.microsoft.com/office/drawing/2014/main" id="{B9C98A76-ECF7-C63A-029C-1EF876F08C7C}"/>
              </a:ext>
            </a:extLst>
          </p:cNvPr>
          <p:cNvGrpSpPr/>
          <p:nvPr/>
        </p:nvGrpSpPr>
        <p:grpSpPr>
          <a:xfrm>
            <a:off x="468923" y="2502741"/>
            <a:ext cx="10754073" cy="3503987"/>
            <a:chOff x="468923" y="2502741"/>
            <a:chExt cx="10754073" cy="3503987"/>
          </a:xfrm>
        </p:grpSpPr>
        <p:grpSp>
          <p:nvGrpSpPr>
            <p:cNvPr id="5" name="Group 4">
              <a:extLst>
                <a:ext uri="{FF2B5EF4-FFF2-40B4-BE49-F238E27FC236}">
                  <a16:creationId xmlns:a16="http://schemas.microsoft.com/office/drawing/2014/main" id="{FCF4DABE-A311-3F7A-67B5-AE7F5AF57468}"/>
                </a:ext>
              </a:extLst>
            </p:cNvPr>
            <p:cNvGrpSpPr/>
            <p:nvPr/>
          </p:nvGrpSpPr>
          <p:grpSpPr>
            <a:xfrm>
              <a:off x="468923" y="2668110"/>
              <a:ext cx="5172071" cy="3338618"/>
              <a:chOff x="5145637" y="819699"/>
              <a:chExt cx="4009641" cy="2216162"/>
            </a:xfrm>
          </p:grpSpPr>
          <p:grpSp>
            <p:nvGrpSpPr>
              <p:cNvPr id="7" name="object 5">
                <a:extLst>
                  <a:ext uri="{FF2B5EF4-FFF2-40B4-BE49-F238E27FC236}">
                    <a16:creationId xmlns:a16="http://schemas.microsoft.com/office/drawing/2014/main" id="{EF2FC7DF-F99C-E569-78C7-3AA19CB541AB}"/>
                  </a:ext>
                </a:extLst>
              </p:cNvPr>
              <p:cNvGrpSpPr/>
              <p:nvPr/>
            </p:nvGrpSpPr>
            <p:grpSpPr>
              <a:xfrm>
                <a:off x="5399888" y="876794"/>
                <a:ext cx="3755390" cy="1637030"/>
                <a:chOff x="5399888" y="876794"/>
                <a:chExt cx="3755390" cy="1637030"/>
              </a:xfrm>
            </p:grpSpPr>
            <p:sp>
              <p:nvSpPr>
                <p:cNvPr id="29" name="object 6">
                  <a:extLst>
                    <a:ext uri="{FF2B5EF4-FFF2-40B4-BE49-F238E27FC236}">
                      <a16:creationId xmlns:a16="http://schemas.microsoft.com/office/drawing/2014/main" id="{3DF87D42-15FB-2193-BF94-659AFD1DC859}"/>
                    </a:ext>
                  </a:extLst>
                </p:cNvPr>
                <p:cNvSpPr/>
                <p:nvPr/>
              </p:nvSpPr>
              <p:spPr>
                <a:xfrm>
                  <a:off x="5403063" y="1152745"/>
                  <a:ext cx="3749040" cy="1091565"/>
                </a:xfrm>
                <a:custGeom>
                  <a:avLst/>
                  <a:gdLst/>
                  <a:ahLst/>
                  <a:cxnLst/>
                  <a:rect l="l" t="t" r="r" b="b"/>
                  <a:pathLst>
                    <a:path w="3749040" h="1091564">
                      <a:moveTo>
                        <a:pt x="0" y="1091104"/>
                      </a:moveTo>
                      <a:lnTo>
                        <a:pt x="37489" y="1091104"/>
                      </a:lnTo>
                    </a:path>
                    <a:path w="3749040" h="1091564">
                      <a:moveTo>
                        <a:pt x="712294" y="1091104"/>
                      </a:moveTo>
                      <a:lnTo>
                        <a:pt x="787272" y="1091104"/>
                      </a:lnTo>
                    </a:path>
                    <a:path w="3749040" h="1091564">
                      <a:moveTo>
                        <a:pt x="1462077" y="1091104"/>
                      </a:moveTo>
                      <a:lnTo>
                        <a:pt x="1537055" y="1091104"/>
                      </a:lnTo>
                    </a:path>
                    <a:path w="3749040" h="1091564">
                      <a:moveTo>
                        <a:pt x="2211860" y="1091104"/>
                      </a:moveTo>
                      <a:lnTo>
                        <a:pt x="2286838" y="1091104"/>
                      </a:lnTo>
                    </a:path>
                    <a:path w="3749040" h="1091564">
                      <a:moveTo>
                        <a:pt x="2961643" y="1091104"/>
                      </a:moveTo>
                      <a:lnTo>
                        <a:pt x="3036621" y="1091104"/>
                      </a:lnTo>
                    </a:path>
                    <a:path w="3749040" h="1091564">
                      <a:moveTo>
                        <a:pt x="3711426" y="1091104"/>
                      </a:moveTo>
                      <a:lnTo>
                        <a:pt x="3748915" y="1091104"/>
                      </a:lnTo>
                    </a:path>
                    <a:path w="3749040" h="1091564">
                      <a:moveTo>
                        <a:pt x="0" y="818328"/>
                      </a:moveTo>
                      <a:lnTo>
                        <a:pt x="37489" y="818328"/>
                      </a:lnTo>
                    </a:path>
                    <a:path w="3749040" h="1091564">
                      <a:moveTo>
                        <a:pt x="712294" y="818328"/>
                      </a:moveTo>
                      <a:lnTo>
                        <a:pt x="787272" y="818328"/>
                      </a:lnTo>
                    </a:path>
                    <a:path w="3749040" h="1091564">
                      <a:moveTo>
                        <a:pt x="1462077" y="818328"/>
                      </a:moveTo>
                      <a:lnTo>
                        <a:pt x="1537055" y="818328"/>
                      </a:lnTo>
                    </a:path>
                    <a:path w="3749040" h="1091564">
                      <a:moveTo>
                        <a:pt x="2211860" y="818328"/>
                      </a:moveTo>
                      <a:lnTo>
                        <a:pt x="2286838" y="818328"/>
                      </a:lnTo>
                    </a:path>
                    <a:path w="3749040" h="1091564">
                      <a:moveTo>
                        <a:pt x="2961643" y="818328"/>
                      </a:moveTo>
                      <a:lnTo>
                        <a:pt x="3036621" y="818328"/>
                      </a:lnTo>
                    </a:path>
                    <a:path w="3749040" h="1091564">
                      <a:moveTo>
                        <a:pt x="3711426" y="818328"/>
                      </a:moveTo>
                      <a:lnTo>
                        <a:pt x="3748915" y="818328"/>
                      </a:lnTo>
                    </a:path>
                    <a:path w="3749040" h="1091564">
                      <a:moveTo>
                        <a:pt x="0" y="545552"/>
                      </a:moveTo>
                      <a:lnTo>
                        <a:pt x="37489" y="545552"/>
                      </a:lnTo>
                    </a:path>
                    <a:path w="3749040" h="1091564">
                      <a:moveTo>
                        <a:pt x="712294" y="545552"/>
                      </a:moveTo>
                      <a:lnTo>
                        <a:pt x="787272" y="545552"/>
                      </a:lnTo>
                    </a:path>
                    <a:path w="3749040" h="1091564">
                      <a:moveTo>
                        <a:pt x="1462077" y="545552"/>
                      </a:moveTo>
                      <a:lnTo>
                        <a:pt x="1537055" y="545552"/>
                      </a:lnTo>
                    </a:path>
                    <a:path w="3749040" h="1091564">
                      <a:moveTo>
                        <a:pt x="2211860" y="545552"/>
                      </a:moveTo>
                      <a:lnTo>
                        <a:pt x="2286838" y="545552"/>
                      </a:lnTo>
                    </a:path>
                    <a:path w="3749040" h="1091564">
                      <a:moveTo>
                        <a:pt x="2961643" y="545552"/>
                      </a:moveTo>
                      <a:lnTo>
                        <a:pt x="3036621" y="545552"/>
                      </a:lnTo>
                    </a:path>
                    <a:path w="3749040" h="1091564">
                      <a:moveTo>
                        <a:pt x="3711426" y="545552"/>
                      </a:moveTo>
                      <a:lnTo>
                        <a:pt x="3748915" y="545552"/>
                      </a:lnTo>
                    </a:path>
                    <a:path w="3749040" h="1091564">
                      <a:moveTo>
                        <a:pt x="0" y="272776"/>
                      </a:moveTo>
                      <a:lnTo>
                        <a:pt x="37489" y="272776"/>
                      </a:lnTo>
                    </a:path>
                    <a:path w="3749040" h="1091564">
                      <a:moveTo>
                        <a:pt x="712294" y="272776"/>
                      </a:moveTo>
                      <a:lnTo>
                        <a:pt x="787272" y="272776"/>
                      </a:lnTo>
                    </a:path>
                    <a:path w="3749040" h="1091564">
                      <a:moveTo>
                        <a:pt x="1462077" y="272776"/>
                      </a:moveTo>
                      <a:lnTo>
                        <a:pt x="1537055" y="272776"/>
                      </a:lnTo>
                    </a:path>
                    <a:path w="3749040" h="1091564">
                      <a:moveTo>
                        <a:pt x="2211860" y="272776"/>
                      </a:moveTo>
                      <a:lnTo>
                        <a:pt x="3748915" y="272776"/>
                      </a:lnTo>
                    </a:path>
                    <a:path w="3749040" h="1091564">
                      <a:moveTo>
                        <a:pt x="0" y="0"/>
                      </a:moveTo>
                      <a:lnTo>
                        <a:pt x="37489" y="0"/>
                      </a:lnTo>
                    </a:path>
                    <a:path w="3749040" h="1091564">
                      <a:moveTo>
                        <a:pt x="712294" y="0"/>
                      </a:moveTo>
                      <a:lnTo>
                        <a:pt x="3748915" y="0"/>
                      </a:lnTo>
                    </a:path>
                  </a:pathLst>
                </a:custGeom>
                <a:ln w="5837">
                  <a:solidFill>
                    <a:srgbClr val="DFDFDF"/>
                  </a:solidFill>
                </a:ln>
              </p:spPr>
              <p:txBody>
                <a:bodyPr wrap="square" lIns="0" tIns="0" rIns="0" bIns="0" rtlCol="0"/>
                <a:lstStyle/>
                <a:p>
                  <a:endParaRPr sz="3200"/>
                </a:p>
              </p:txBody>
            </p:sp>
            <p:sp>
              <p:nvSpPr>
                <p:cNvPr id="30" name="object 7">
                  <a:extLst>
                    <a:ext uri="{FF2B5EF4-FFF2-40B4-BE49-F238E27FC236}">
                      <a16:creationId xmlns:a16="http://schemas.microsoft.com/office/drawing/2014/main" id="{7DE4E4D0-5D6B-D101-8243-4B6481C7965F}"/>
                    </a:ext>
                  </a:extLst>
                </p:cNvPr>
                <p:cNvSpPr/>
                <p:nvPr/>
              </p:nvSpPr>
              <p:spPr>
                <a:xfrm>
                  <a:off x="5403063" y="879969"/>
                  <a:ext cx="3749040" cy="0"/>
                </a:xfrm>
                <a:custGeom>
                  <a:avLst/>
                  <a:gdLst/>
                  <a:ahLst/>
                  <a:cxnLst/>
                  <a:rect l="l" t="t" r="r" b="b"/>
                  <a:pathLst>
                    <a:path w="3749040">
                      <a:moveTo>
                        <a:pt x="0" y="0"/>
                      </a:moveTo>
                      <a:lnTo>
                        <a:pt x="3748915" y="0"/>
                      </a:lnTo>
                    </a:path>
                  </a:pathLst>
                </a:custGeom>
                <a:ln w="5837">
                  <a:solidFill>
                    <a:srgbClr val="DFDFDF"/>
                  </a:solidFill>
                </a:ln>
              </p:spPr>
              <p:txBody>
                <a:bodyPr wrap="square" lIns="0" tIns="0" rIns="0" bIns="0" rtlCol="0"/>
                <a:lstStyle/>
                <a:p>
                  <a:endParaRPr sz="3200"/>
                </a:p>
              </p:txBody>
            </p:sp>
            <p:sp>
              <p:nvSpPr>
                <p:cNvPr id="31" name="object 8">
                  <a:extLst>
                    <a:ext uri="{FF2B5EF4-FFF2-40B4-BE49-F238E27FC236}">
                      <a16:creationId xmlns:a16="http://schemas.microsoft.com/office/drawing/2014/main" id="{E0B8E711-A522-61D2-11ED-C554F21BDDDF}"/>
                    </a:ext>
                  </a:extLst>
                </p:cNvPr>
                <p:cNvSpPr/>
                <p:nvPr/>
              </p:nvSpPr>
              <p:spPr>
                <a:xfrm>
                  <a:off x="5440552" y="1021895"/>
                  <a:ext cx="675005" cy="1492250"/>
                </a:xfrm>
                <a:custGeom>
                  <a:avLst/>
                  <a:gdLst/>
                  <a:ahLst/>
                  <a:cxnLst/>
                  <a:rect l="l" t="t" r="r" b="b"/>
                  <a:pathLst>
                    <a:path w="675004" h="1492250">
                      <a:moveTo>
                        <a:pt x="674804" y="1491812"/>
                      </a:moveTo>
                      <a:lnTo>
                        <a:pt x="0" y="1491812"/>
                      </a:lnTo>
                      <a:lnTo>
                        <a:pt x="0" y="0"/>
                      </a:lnTo>
                      <a:lnTo>
                        <a:pt x="674804" y="0"/>
                      </a:lnTo>
                      <a:lnTo>
                        <a:pt x="674804" y="1491812"/>
                      </a:lnTo>
                      <a:close/>
                    </a:path>
                  </a:pathLst>
                </a:custGeom>
                <a:solidFill>
                  <a:srgbClr val="005C5C"/>
                </a:solidFill>
              </p:spPr>
              <p:txBody>
                <a:bodyPr wrap="square" lIns="0" tIns="0" rIns="0" bIns="0" rtlCol="0"/>
                <a:lstStyle/>
                <a:p>
                  <a:endParaRPr sz="3200"/>
                </a:p>
              </p:txBody>
            </p:sp>
            <p:sp>
              <p:nvSpPr>
                <p:cNvPr id="32" name="object 9">
                  <a:extLst>
                    <a:ext uri="{FF2B5EF4-FFF2-40B4-BE49-F238E27FC236}">
                      <a16:creationId xmlns:a16="http://schemas.microsoft.com/office/drawing/2014/main" id="{CF13AC0C-B162-5FF0-A84D-79B05E68B3F8}"/>
                    </a:ext>
                  </a:extLst>
                </p:cNvPr>
                <p:cNvSpPr/>
                <p:nvPr/>
              </p:nvSpPr>
              <p:spPr>
                <a:xfrm>
                  <a:off x="6190336" y="1392598"/>
                  <a:ext cx="675005" cy="1121410"/>
                </a:xfrm>
                <a:custGeom>
                  <a:avLst/>
                  <a:gdLst/>
                  <a:ahLst/>
                  <a:cxnLst/>
                  <a:rect l="l" t="t" r="r" b="b"/>
                  <a:pathLst>
                    <a:path w="675004" h="1121410">
                      <a:moveTo>
                        <a:pt x="674804" y="1121110"/>
                      </a:moveTo>
                      <a:lnTo>
                        <a:pt x="0" y="1121110"/>
                      </a:lnTo>
                      <a:lnTo>
                        <a:pt x="0" y="0"/>
                      </a:lnTo>
                      <a:lnTo>
                        <a:pt x="674804" y="0"/>
                      </a:lnTo>
                      <a:lnTo>
                        <a:pt x="674804" y="1121110"/>
                      </a:lnTo>
                      <a:close/>
                    </a:path>
                  </a:pathLst>
                </a:custGeom>
                <a:solidFill>
                  <a:srgbClr val="6929C3"/>
                </a:solidFill>
              </p:spPr>
              <p:txBody>
                <a:bodyPr wrap="square" lIns="0" tIns="0" rIns="0" bIns="0" rtlCol="0"/>
                <a:lstStyle/>
                <a:p>
                  <a:endParaRPr sz="3200"/>
                </a:p>
              </p:txBody>
            </p:sp>
            <p:sp>
              <p:nvSpPr>
                <p:cNvPr id="33" name="object 10">
                  <a:extLst>
                    <a:ext uri="{FF2B5EF4-FFF2-40B4-BE49-F238E27FC236}">
                      <a16:creationId xmlns:a16="http://schemas.microsoft.com/office/drawing/2014/main" id="{A38DB8BA-8FB9-C707-5DCD-1E6F942889C7}"/>
                    </a:ext>
                  </a:extLst>
                </p:cNvPr>
                <p:cNvSpPr/>
                <p:nvPr/>
              </p:nvSpPr>
              <p:spPr>
                <a:xfrm>
                  <a:off x="6940119" y="1396144"/>
                  <a:ext cx="675005" cy="1117600"/>
                </a:xfrm>
                <a:custGeom>
                  <a:avLst/>
                  <a:gdLst/>
                  <a:ahLst/>
                  <a:cxnLst/>
                  <a:rect l="l" t="t" r="r" b="b"/>
                  <a:pathLst>
                    <a:path w="675004" h="1117600">
                      <a:moveTo>
                        <a:pt x="674804" y="1117563"/>
                      </a:moveTo>
                      <a:lnTo>
                        <a:pt x="0" y="1117563"/>
                      </a:lnTo>
                      <a:lnTo>
                        <a:pt x="0" y="0"/>
                      </a:lnTo>
                      <a:lnTo>
                        <a:pt x="674804" y="0"/>
                      </a:lnTo>
                      <a:lnTo>
                        <a:pt x="674804" y="1117563"/>
                      </a:lnTo>
                      <a:close/>
                    </a:path>
                  </a:pathLst>
                </a:custGeom>
                <a:solidFill>
                  <a:srgbClr val="9E1753"/>
                </a:solidFill>
              </p:spPr>
              <p:txBody>
                <a:bodyPr wrap="square" lIns="0" tIns="0" rIns="0" bIns="0" rtlCol="0"/>
                <a:lstStyle/>
                <a:p>
                  <a:endParaRPr sz="3200"/>
                </a:p>
              </p:txBody>
            </p:sp>
            <p:sp>
              <p:nvSpPr>
                <p:cNvPr id="34" name="object 11">
                  <a:extLst>
                    <a:ext uri="{FF2B5EF4-FFF2-40B4-BE49-F238E27FC236}">
                      <a16:creationId xmlns:a16="http://schemas.microsoft.com/office/drawing/2014/main" id="{38B39F8A-9855-717C-7795-58E70DDF7E75}"/>
                    </a:ext>
                  </a:extLst>
                </p:cNvPr>
                <p:cNvSpPr/>
                <p:nvPr/>
              </p:nvSpPr>
              <p:spPr>
                <a:xfrm>
                  <a:off x="7689902" y="1627731"/>
                  <a:ext cx="675005" cy="886460"/>
                </a:xfrm>
                <a:custGeom>
                  <a:avLst/>
                  <a:gdLst/>
                  <a:ahLst/>
                  <a:cxnLst/>
                  <a:rect l="l" t="t" r="r" b="b"/>
                  <a:pathLst>
                    <a:path w="675004" h="886460">
                      <a:moveTo>
                        <a:pt x="674804" y="885976"/>
                      </a:moveTo>
                      <a:lnTo>
                        <a:pt x="0" y="885976"/>
                      </a:lnTo>
                      <a:lnTo>
                        <a:pt x="0" y="0"/>
                      </a:lnTo>
                      <a:lnTo>
                        <a:pt x="674804" y="0"/>
                      </a:lnTo>
                      <a:lnTo>
                        <a:pt x="674804" y="885976"/>
                      </a:lnTo>
                      <a:close/>
                    </a:path>
                  </a:pathLst>
                </a:custGeom>
                <a:solidFill>
                  <a:srgbClr val="FA4D56"/>
                </a:solidFill>
              </p:spPr>
              <p:txBody>
                <a:bodyPr wrap="square" lIns="0" tIns="0" rIns="0" bIns="0" rtlCol="0"/>
                <a:lstStyle/>
                <a:p>
                  <a:endParaRPr sz="3200"/>
                </a:p>
              </p:txBody>
            </p:sp>
            <p:sp>
              <p:nvSpPr>
                <p:cNvPr id="35" name="object 12">
                  <a:extLst>
                    <a:ext uri="{FF2B5EF4-FFF2-40B4-BE49-F238E27FC236}">
                      <a16:creationId xmlns:a16="http://schemas.microsoft.com/office/drawing/2014/main" id="{137B5214-427C-B947-1D2C-5D318085A598}"/>
                    </a:ext>
                  </a:extLst>
                </p:cNvPr>
                <p:cNvSpPr/>
                <p:nvPr/>
              </p:nvSpPr>
              <p:spPr>
                <a:xfrm>
                  <a:off x="8439685" y="1691015"/>
                  <a:ext cx="675005" cy="822960"/>
                </a:xfrm>
                <a:custGeom>
                  <a:avLst/>
                  <a:gdLst/>
                  <a:ahLst/>
                  <a:cxnLst/>
                  <a:rect l="l" t="t" r="r" b="b"/>
                  <a:pathLst>
                    <a:path w="675004" h="822960">
                      <a:moveTo>
                        <a:pt x="674804" y="822692"/>
                      </a:moveTo>
                      <a:lnTo>
                        <a:pt x="0" y="822692"/>
                      </a:lnTo>
                      <a:lnTo>
                        <a:pt x="0" y="0"/>
                      </a:lnTo>
                      <a:lnTo>
                        <a:pt x="674804" y="0"/>
                      </a:lnTo>
                      <a:lnTo>
                        <a:pt x="674804" y="822692"/>
                      </a:lnTo>
                      <a:close/>
                    </a:path>
                  </a:pathLst>
                </a:custGeom>
                <a:solidFill>
                  <a:srgbClr val="1191E7"/>
                </a:solidFill>
              </p:spPr>
              <p:txBody>
                <a:bodyPr wrap="square" lIns="0" tIns="0" rIns="0" bIns="0" rtlCol="0"/>
                <a:lstStyle/>
                <a:p>
                  <a:endParaRPr sz="3200"/>
                </a:p>
              </p:txBody>
            </p:sp>
          </p:grpSp>
          <p:sp>
            <p:nvSpPr>
              <p:cNvPr id="9" name="object 13">
                <a:extLst>
                  <a:ext uri="{FF2B5EF4-FFF2-40B4-BE49-F238E27FC236}">
                    <a16:creationId xmlns:a16="http://schemas.microsoft.com/office/drawing/2014/main" id="{3355B829-E472-2837-FE8C-5E2D2B46D80A}"/>
                  </a:ext>
                </a:extLst>
              </p:cNvPr>
              <p:cNvSpPr txBox="1"/>
              <p:nvPr/>
            </p:nvSpPr>
            <p:spPr>
              <a:xfrm>
                <a:off x="5702225" y="923236"/>
                <a:ext cx="257424" cy="105905"/>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5469</a:t>
                </a:r>
                <a:endParaRPr sz="900" dirty="0">
                  <a:latin typeface="Calibri"/>
                  <a:cs typeface="Calibri"/>
                </a:endParaRPr>
              </a:p>
            </p:txBody>
          </p:sp>
          <p:sp>
            <p:nvSpPr>
              <p:cNvPr id="11" name="object 14">
                <a:extLst>
                  <a:ext uri="{FF2B5EF4-FFF2-40B4-BE49-F238E27FC236}">
                    <a16:creationId xmlns:a16="http://schemas.microsoft.com/office/drawing/2014/main" id="{E0722A91-F20E-7CCA-0F4F-F88F13F6BD3F}"/>
                  </a:ext>
                </a:extLst>
              </p:cNvPr>
              <p:cNvSpPr txBox="1"/>
              <p:nvPr/>
            </p:nvSpPr>
            <p:spPr>
              <a:xfrm>
                <a:off x="6452010" y="1304063"/>
                <a:ext cx="226543" cy="105905"/>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4110</a:t>
                </a:r>
                <a:endParaRPr sz="900" dirty="0">
                  <a:latin typeface="Calibri"/>
                  <a:cs typeface="Calibri"/>
                </a:endParaRPr>
              </a:p>
            </p:txBody>
          </p:sp>
          <p:sp>
            <p:nvSpPr>
              <p:cNvPr id="12" name="object 15">
                <a:extLst>
                  <a:ext uri="{FF2B5EF4-FFF2-40B4-BE49-F238E27FC236}">
                    <a16:creationId xmlns:a16="http://schemas.microsoft.com/office/drawing/2014/main" id="{770F6F30-A6FA-75F9-6DE0-ABCE7D986FB4}"/>
                  </a:ext>
                </a:extLst>
              </p:cNvPr>
              <p:cNvSpPr txBox="1"/>
              <p:nvPr/>
            </p:nvSpPr>
            <p:spPr>
              <a:xfrm>
                <a:off x="7201794" y="1307609"/>
                <a:ext cx="253065" cy="105905"/>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4097</a:t>
                </a:r>
                <a:endParaRPr sz="900" dirty="0">
                  <a:latin typeface="Calibri"/>
                  <a:cs typeface="Calibri"/>
                </a:endParaRPr>
              </a:p>
            </p:txBody>
          </p:sp>
          <p:sp>
            <p:nvSpPr>
              <p:cNvPr id="13" name="object 16">
                <a:extLst>
                  <a:ext uri="{FF2B5EF4-FFF2-40B4-BE49-F238E27FC236}">
                    <a16:creationId xmlns:a16="http://schemas.microsoft.com/office/drawing/2014/main" id="{D1952224-2514-ACFA-A1C3-AC1A17F99710}"/>
                  </a:ext>
                </a:extLst>
              </p:cNvPr>
              <p:cNvSpPr txBox="1"/>
              <p:nvPr/>
            </p:nvSpPr>
            <p:spPr>
              <a:xfrm>
                <a:off x="7951577" y="1539196"/>
                <a:ext cx="226542" cy="105905"/>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3248</a:t>
                </a:r>
                <a:endParaRPr sz="900" dirty="0">
                  <a:latin typeface="Calibri"/>
                  <a:cs typeface="Calibri"/>
                </a:endParaRPr>
              </a:p>
            </p:txBody>
          </p:sp>
          <p:sp>
            <p:nvSpPr>
              <p:cNvPr id="14" name="object 17">
                <a:extLst>
                  <a:ext uri="{FF2B5EF4-FFF2-40B4-BE49-F238E27FC236}">
                    <a16:creationId xmlns:a16="http://schemas.microsoft.com/office/drawing/2014/main" id="{037A8844-AD3A-9ABD-8B4F-6C024DAF0850}"/>
                  </a:ext>
                </a:extLst>
              </p:cNvPr>
              <p:cNvSpPr txBox="1"/>
              <p:nvPr/>
            </p:nvSpPr>
            <p:spPr>
              <a:xfrm>
                <a:off x="8701359" y="1602481"/>
                <a:ext cx="226158" cy="105905"/>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3016</a:t>
                </a:r>
                <a:endParaRPr sz="900">
                  <a:latin typeface="Calibri"/>
                  <a:cs typeface="Calibri"/>
                </a:endParaRPr>
              </a:p>
            </p:txBody>
          </p:sp>
          <p:sp>
            <p:nvSpPr>
              <p:cNvPr id="15" name="object 28">
                <a:extLst>
                  <a:ext uri="{FF2B5EF4-FFF2-40B4-BE49-F238E27FC236}">
                    <a16:creationId xmlns:a16="http://schemas.microsoft.com/office/drawing/2014/main" id="{41EEDB55-87BF-B687-8C70-FAA2D97AEE7E}"/>
                  </a:ext>
                </a:extLst>
              </p:cNvPr>
              <p:cNvSpPr txBox="1"/>
              <p:nvPr/>
            </p:nvSpPr>
            <p:spPr>
              <a:xfrm>
                <a:off x="5570255" y="2574155"/>
                <a:ext cx="318678" cy="110663"/>
              </a:xfrm>
              <a:prstGeom prst="rect">
                <a:avLst/>
              </a:prstGeom>
            </p:spPr>
            <p:txBody>
              <a:bodyPr vert="horz" wrap="square" lIns="0" tIns="12700" rIns="0" bIns="0" rtlCol="0">
                <a:spAutoFit/>
              </a:bodyPr>
              <a:lstStyle/>
              <a:p>
                <a:pPr marL="12700">
                  <a:lnSpc>
                    <a:spcPct val="100000"/>
                  </a:lnSpc>
                  <a:spcBef>
                    <a:spcPts val="100"/>
                  </a:spcBef>
                </a:pPr>
                <a:r>
                  <a:rPr sz="1000" spc="-70" dirty="0">
                    <a:solidFill>
                      <a:srgbClr val="6F6F6F"/>
                    </a:solidFill>
                    <a:latin typeface="Calibri"/>
                    <a:cs typeface="Calibri"/>
                  </a:rPr>
                  <a:t>M</a:t>
                </a:r>
                <a:r>
                  <a:rPr sz="1000" spc="-5" dirty="0">
                    <a:solidFill>
                      <a:srgbClr val="6F6F6F"/>
                    </a:solidFill>
                    <a:latin typeface="Calibri"/>
                    <a:cs typeface="Calibri"/>
                  </a:rPr>
                  <a:t>y</a:t>
                </a:r>
                <a:r>
                  <a:rPr sz="1000" spc="35" dirty="0">
                    <a:solidFill>
                      <a:srgbClr val="6F6F6F"/>
                    </a:solidFill>
                    <a:latin typeface="Calibri"/>
                    <a:cs typeface="Calibri"/>
                  </a:rPr>
                  <a:t>S</a:t>
                </a:r>
                <a:r>
                  <a:rPr sz="1000" spc="-20" dirty="0">
                    <a:solidFill>
                      <a:srgbClr val="6F6F6F"/>
                    </a:solidFill>
                    <a:latin typeface="Calibri"/>
                    <a:cs typeface="Calibri"/>
                  </a:rPr>
                  <a:t>Q</a:t>
                </a:r>
                <a:r>
                  <a:rPr sz="1000" spc="15" dirty="0">
                    <a:solidFill>
                      <a:srgbClr val="6F6F6F"/>
                    </a:solidFill>
                    <a:latin typeface="Calibri"/>
                    <a:cs typeface="Calibri"/>
                  </a:rPr>
                  <a:t>L</a:t>
                </a:r>
                <a:endParaRPr sz="1000" dirty="0">
                  <a:latin typeface="Calibri"/>
                  <a:cs typeface="Calibri"/>
                </a:endParaRPr>
              </a:p>
            </p:txBody>
          </p:sp>
          <p:sp>
            <p:nvSpPr>
              <p:cNvPr id="16" name="object 29">
                <a:extLst>
                  <a:ext uri="{FF2B5EF4-FFF2-40B4-BE49-F238E27FC236}">
                    <a16:creationId xmlns:a16="http://schemas.microsoft.com/office/drawing/2014/main" id="{EE4DDA3F-E1BA-DEF4-F158-07B8565E6647}"/>
                  </a:ext>
                </a:extLst>
              </p:cNvPr>
              <p:cNvSpPr txBox="1"/>
              <p:nvPr/>
            </p:nvSpPr>
            <p:spPr>
              <a:xfrm>
                <a:off x="6218318" y="2574155"/>
                <a:ext cx="619125" cy="222490"/>
              </a:xfrm>
              <a:prstGeom prst="rect">
                <a:avLst/>
              </a:prstGeom>
            </p:spPr>
            <p:txBody>
              <a:bodyPr vert="horz" wrap="square" lIns="0" tIns="12700" rIns="0" bIns="0" rtlCol="0">
                <a:spAutoFit/>
              </a:bodyPr>
              <a:lstStyle/>
              <a:p>
                <a:pPr marL="12700">
                  <a:lnSpc>
                    <a:spcPct val="100000"/>
                  </a:lnSpc>
                  <a:spcBef>
                    <a:spcPts val="100"/>
                  </a:spcBef>
                </a:pPr>
                <a:r>
                  <a:rPr sz="1000" spc="-70" dirty="0">
                    <a:solidFill>
                      <a:srgbClr val="6F6F6F"/>
                    </a:solidFill>
                    <a:latin typeface="Calibri"/>
                    <a:cs typeface="Calibri"/>
                  </a:rPr>
                  <a:t>M</a:t>
                </a:r>
                <a:r>
                  <a:rPr sz="1000" spc="-5" dirty="0">
                    <a:solidFill>
                      <a:srgbClr val="6F6F6F"/>
                    </a:solidFill>
                    <a:latin typeface="Calibri"/>
                    <a:cs typeface="Calibri"/>
                  </a:rPr>
                  <a:t>i</a:t>
                </a:r>
                <a:r>
                  <a:rPr sz="1000" spc="15" dirty="0">
                    <a:solidFill>
                      <a:srgbClr val="6F6F6F"/>
                    </a:solidFill>
                    <a:latin typeface="Calibri"/>
                    <a:cs typeface="Calibri"/>
                  </a:rPr>
                  <a:t>c</a:t>
                </a:r>
                <a:r>
                  <a:rPr sz="1000" spc="-15" dirty="0">
                    <a:solidFill>
                      <a:srgbClr val="6F6F6F"/>
                    </a:solidFill>
                    <a:latin typeface="Calibri"/>
                    <a:cs typeface="Calibri"/>
                  </a:rPr>
                  <a:t>ro</a:t>
                </a:r>
                <a:r>
                  <a:rPr sz="1000" spc="25" dirty="0">
                    <a:solidFill>
                      <a:srgbClr val="6F6F6F"/>
                    </a:solidFill>
                    <a:latin typeface="Calibri"/>
                    <a:cs typeface="Calibri"/>
                  </a:rPr>
                  <a:t>s</a:t>
                </a:r>
                <a:r>
                  <a:rPr sz="1000" spc="-20" dirty="0">
                    <a:solidFill>
                      <a:srgbClr val="6F6F6F"/>
                    </a:solidFill>
                    <a:latin typeface="Calibri"/>
                    <a:cs typeface="Calibri"/>
                  </a:rPr>
                  <a:t>o</a:t>
                </a:r>
                <a:r>
                  <a:rPr sz="1000" spc="-10" dirty="0">
                    <a:solidFill>
                      <a:srgbClr val="6F6F6F"/>
                    </a:solidFill>
                    <a:latin typeface="Calibri"/>
                    <a:cs typeface="Calibri"/>
                  </a:rPr>
                  <a:t>ft </a:t>
                </a:r>
                <a:r>
                  <a:rPr sz="1000" spc="35" dirty="0">
                    <a:solidFill>
                      <a:srgbClr val="6F6F6F"/>
                    </a:solidFill>
                    <a:latin typeface="Calibri"/>
                    <a:cs typeface="Calibri"/>
                  </a:rPr>
                  <a:t>S</a:t>
                </a:r>
                <a:r>
                  <a:rPr sz="1000" spc="-20" dirty="0">
                    <a:solidFill>
                      <a:srgbClr val="6F6F6F"/>
                    </a:solidFill>
                    <a:latin typeface="Calibri"/>
                    <a:cs typeface="Calibri"/>
                  </a:rPr>
                  <a:t>Q</a:t>
                </a:r>
                <a:r>
                  <a:rPr sz="1000" spc="15" dirty="0">
                    <a:solidFill>
                      <a:srgbClr val="6F6F6F"/>
                    </a:solidFill>
                    <a:latin typeface="Calibri"/>
                    <a:cs typeface="Calibri"/>
                  </a:rPr>
                  <a:t>L</a:t>
                </a:r>
                <a:r>
                  <a:rPr sz="1000" spc="-10" dirty="0">
                    <a:solidFill>
                      <a:srgbClr val="6F6F6F"/>
                    </a:solidFill>
                    <a:latin typeface="Calibri"/>
                    <a:cs typeface="Calibri"/>
                  </a:rPr>
                  <a:t> </a:t>
                </a:r>
                <a:r>
                  <a:rPr sz="1000" spc="35" dirty="0">
                    <a:solidFill>
                      <a:srgbClr val="6F6F6F"/>
                    </a:solidFill>
                    <a:latin typeface="Calibri"/>
                    <a:cs typeface="Calibri"/>
                  </a:rPr>
                  <a:t>S</a:t>
                </a:r>
                <a:r>
                  <a:rPr sz="1000" spc="-5" dirty="0">
                    <a:solidFill>
                      <a:srgbClr val="6F6F6F"/>
                    </a:solidFill>
                    <a:latin typeface="Calibri"/>
                    <a:cs typeface="Calibri"/>
                  </a:rPr>
                  <a:t>er</a:t>
                </a:r>
                <a:r>
                  <a:rPr sz="1000" spc="-10" dirty="0">
                    <a:solidFill>
                      <a:srgbClr val="6F6F6F"/>
                    </a:solidFill>
                    <a:latin typeface="Calibri"/>
                    <a:cs typeface="Calibri"/>
                  </a:rPr>
                  <a:t>v</a:t>
                </a:r>
                <a:r>
                  <a:rPr sz="1000" spc="-5" dirty="0">
                    <a:solidFill>
                      <a:srgbClr val="6F6F6F"/>
                    </a:solidFill>
                    <a:latin typeface="Calibri"/>
                    <a:cs typeface="Calibri"/>
                  </a:rPr>
                  <a:t>e</a:t>
                </a:r>
                <a:r>
                  <a:rPr sz="1000" spc="-10" dirty="0">
                    <a:solidFill>
                      <a:srgbClr val="6F6F6F"/>
                    </a:solidFill>
                    <a:latin typeface="Calibri"/>
                    <a:cs typeface="Calibri"/>
                  </a:rPr>
                  <a:t>r</a:t>
                </a:r>
                <a:endParaRPr sz="1000" dirty="0">
                  <a:latin typeface="Calibri"/>
                  <a:cs typeface="Calibri"/>
                </a:endParaRPr>
              </a:p>
            </p:txBody>
          </p:sp>
          <p:sp>
            <p:nvSpPr>
              <p:cNvPr id="17" name="object 30">
                <a:extLst>
                  <a:ext uri="{FF2B5EF4-FFF2-40B4-BE49-F238E27FC236}">
                    <a16:creationId xmlns:a16="http://schemas.microsoft.com/office/drawing/2014/main" id="{96FF0C4B-1634-C039-D45B-762E91C4D35D}"/>
                  </a:ext>
                </a:extLst>
              </p:cNvPr>
              <p:cNvSpPr txBox="1"/>
              <p:nvPr/>
            </p:nvSpPr>
            <p:spPr>
              <a:xfrm>
                <a:off x="7025078" y="2574155"/>
                <a:ext cx="475025" cy="110663"/>
              </a:xfrm>
              <a:prstGeom prst="rect">
                <a:avLst/>
              </a:prstGeom>
            </p:spPr>
            <p:txBody>
              <a:bodyPr vert="horz" wrap="square" lIns="0" tIns="12700" rIns="0" bIns="0" rtlCol="0">
                <a:spAutoFit/>
              </a:bodyPr>
              <a:lstStyle/>
              <a:p>
                <a:pPr marL="12700">
                  <a:lnSpc>
                    <a:spcPct val="100000"/>
                  </a:lnSpc>
                  <a:spcBef>
                    <a:spcPts val="100"/>
                  </a:spcBef>
                </a:pPr>
                <a:r>
                  <a:rPr lang="es-CO" sz="1000" spc="5" dirty="0">
                    <a:solidFill>
                      <a:srgbClr val="6F6F6F"/>
                    </a:solidFill>
                    <a:latin typeface="Calibri"/>
                    <a:cs typeface="Calibri"/>
                  </a:rPr>
                  <a:t>P</a:t>
                </a:r>
                <a:r>
                  <a:rPr sz="1000" spc="-15" dirty="0" err="1">
                    <a:solidFill>
                      <a:srgbClr val="6F6F6F"/>
                    </a:solidFill>
                    <a:latin typeface="Calibri"/>
                    <a:cs typeface="Calibri"/>
                  </a:rPr>
                  <a:t>o</a:t>
                </a:r>
                <a:r>
                  <a:rPr sz="1000" spc="20" dirty="0" err="1">
                    <a:solidFill>
                      <a:srgbClr val="6F6F6F"/>
                    </a:solidFill>
                    <a:latin typeface="Calibri"/>
                    <a:cs typeface="Calibri"/>
                  </a:rPr>
                  <a:t>s</a:t>
                </a:r>
                <a:r>
                  <a:rPr sz="1000" spc="-15" dirty="0" err="1">
                    <a:solidFill>
                      <a:srgbClr val="6F6F6F"/>
                    </a:solidFill>
                    <a:latin typeface="Calibri"/>
                    <a:cs typeface="Calibri"/>
                  </a:rPr>
                  <a:t>t</a:t>
                </a:r>
                <a:r>
                  <a:rPr sz="1000" dirty="0" err="1">
                    <a:solidFill>
                      <a:srgbClr val="6F6F6F"/>
                    </a:solidFill>
                    <a:latin typeface="Calibri"/>
                    <a:cs typeface="Calibri"/>
                  </a:rPr>
                  <a:t>g</a:t>
                </a:r>
                <a:r>
                  <a:rPr sz="1000" spc="-15" dirty="0" err="1">
                    <a:solidFill>
                      <a:srgbClr val="6F6F6F"/>
                    </a:solidFill>
                    <a:latin typeface="Calibri"/>
                    <a:cs typeface="Calibri"/>
                  </a:rPr>
                  <a:t>re</a:t>
                </a:r>
                <a:r>
                  <a:rPr sz="1000" spc="35" dirty="0" err="1">
                    <a:solidFill>
                      <a:srgbClr val="6F6F6F"/>
                    </a:solidFill>
                    <a:latin typeface="Calibri"/>
                    <a:cs typeface="Calibri"/>
                  </a:rPr>
                  <a:t>S</a:t>
                </a:r>
                <a:r>
                  <a:rPr sz="1000" spc="-20" dirty="0" err="1">
                    <a:solidFill>
                      <a:srgbClr val="6F6F6F"/>
                    </a:solidFill>
                    <a:latin typeface="Calibri"/>
                    <a:cs typeface="Calibri"/>
                  </a:rPr>
                  <a:t>Q</a:t>
                </a:r>
                <a:r>
                  <a:rPr sz="1000" spc="15" dirty="0" err="1">
                    <a:solidFill>
                      <a:srgbClr val="6F6F6F"/>
                    </a:solidFill>
                    <a:latin typeface="Calibri"/>
                    <a:cs typeface="Calibri"/>
                  </a:rPr>
                  <a:t>L</a:t>
                </a:r>
                <a:endParaRPr sz="1000" dirty="0">
                  <a:latin typeface="Calibri"/>
                  <a:cs typeface="Calibri"/>
                </a:endParaRPr>
              </a:p>
            </p:txBody>
          </p:sp>
          <p:sp>
            <p:nvSpPr>
              <p:cNvPr id="18" name="object 31">
                <a:extLst>
                  <a:ext uri="{FF2B5EF4-FFF2-40B4-BE49-F238E27FC236}">
                    <a16:creationId xmlns:a16="http://schemas.microsoft.com/office/drawing/2014/main" id="{6126E6ED-5F13-F417-BCAC-1DCB0528F8AE}"/>
                  </a:ext>
                </a:extLst>
              </p:cNvPr>
              <p:cNvSpPr txBox="1"/>
              <p:nvPr/>
            </p:nvSpPr>
            <p:spPr>
              <a:xfrm>
                <a:off x="7873342" y="2599850"/>
                <a:ext cx="305065" cy="110663"/>
              </a:xfrm>
              <a:prstGeom prst="rect">
                <a:avLst/>
              </a:prstGeom>
            </p:spPr>
            <p:txBody>
              <a:bodyPr vert="horz" wrap="square" lIns="0" tIns="12700" rIns="0" bIns="0" rtlCol="0">
                <a:spAutoFit/>
              </a:bodyPr>
              <a:lstStyle/>
              <a:p>
                <a:pPr marL="12700">
                  <a:lnSpc>
                    <a:spcPct val="100000"/>
                  </a:lnSpc>
                  <a:spcBef>
                    <a:spcPts val="100"/>
                  </a:spcBef>
                </a:pPr>
                <a:r>
                  <a:rPr sz="1000" spc="35" dirty="0">
                    <a:solidFill>
                      <a:srgbClr val="6F6F6F"/>
                    </a:solidFill>
                    <a:latin typeface="Calibri"/>
                    <a:cs typeface="Calibri"/>
                  </a:rPr>
                  <a:t>S</a:t>
                </a:r>
                <a:r>
                  <a:rPr sz="1000" spc="-20" dirty="0">
                    <a:solidFill>
                      <a:srgbClr val="6F6F6F"/>
                    </a:solidFill>
                    <a:latin typeface="Calibri"/>
                    <a:cs typeface="Calibri"/>
                  </a:rPr>
                  <a:t>Q</a:t>
                </a:r>
                <a:r>
                  <a:rPr sz="1000" spc="15" dirty="0">
                    <a:solidFill>
                      <a:srgbClr val="6F6F6F"/>
                    </a:solidFill>
                    <a:latin typeface="Calibri"/>
                    <a:cs typeface="Calibri"/>
                  </a:rPr>
                  <a:t>L</a:t>
                </a:r>
                <a:r>
                  <a:rPr sz="1000" spc="-5" dirty="0">
                    <a:solidFill>
                      <a:srgbClr val="6F6F6F"/>
                    </a:solidFill>
                    <a:latin typeface="Calibri"/>
                    <a:cs typeface="Calibri"/>
                  </a:rPr>
                  <a:t>i</a:t>
                </a:r>
                <a:r>
                  <a:rPr sz="1000" spc="-15" dirty="0">
                    <a:solidFill>
                      <a:srgbClr val="6F6F6F"/>
                    </a:solidFill>
                    <a:latin typeface="Calibri"/>
                    <a:cs typeface="Calibri"/>
                  </a:rPr>
                  <a:t>t</a:t>
                </a:r>
                <a:r>
                  <a:rPr sz="1000" spc="-5" dirty="0">
                    <a:solidFill>
                      <a:srgbClr val="6F6F6F"/>
                    </a:solidFill>
                    <a:latin typeface="Calibri"/>
                    <a:cs typeface="Calibri"/>
                  </a:rPr>
                  <a:t>e</a:t>
                </a:r>
                <a:endParaRPr sz="1000" dirty="0">
                  <a:latin typeface="Calibri"/>
                  <a:cs typeface="Calibri"/>
                </a:endParaRPr>
              </a:p>
            </p:txBody>
          </p:sp>
          <p:sp>
            <p:nvSpPr>
              <p:cNvPr id="19" name="object 32">
                <a:extLst>
                  <a:ext uri="{FF2B5EF4-FFF2-40B4-BE49-F238E27FC236}">
                    <a16:creationId xmlns:a16="http://schemas.microsoft.com/office/drawing/2014/main" id="{AA73E8CA-1A36-6372-8176-FBD23825C2CB}"/>
                  </a:ext>
                </a:extLst>
              </p:cNvPr>
              <p:cNvSpPr txBox="1"/>
              <p:nvPr/>
            </p:nvSpPr>
            <p:spPr>
              <a:xfrm>
                <a:off x="8627162" y="2574155"/>
                <a:ext cx="300355" cy="222490"/>
              </a:xfrm>
              <a:prstGeom prst="rect">
                <a:avLst/>
              </a:prstGeom>
            </p:spPr>
            <p:txBody>
              <a:bodyPr vert="horz" wrap="square" lIns="0" tIns="12700" rIns="0" bIns="0" rtlCol="0">
                <a:spAutoFit/>
              </a:bodyPr>
              <a:lstStyle/>
              <a:p>
                <a:pPr marL="12700">
                  <a:lnSpc>
                    <a:spcPct val="100000"/>
                  </a:lnSpc>
                  <a:spcBef>
                    <a:spcPts val="100"/>
                  </a:spcBef>
                </a:pPr>
                <a:r>
                  <a:rPr sz="1000" spc="-70" dirty="0">
                    <a:solidFill>
                      <a:srgbClr val="6F6F6F"/>
                    </a:solidFill>
                    <a:latin typeface="Calibri"/>
                    <a:cs typeface="Calibri"/>
                  </a:rPr>
                  <a:t>M</a:t>
                </a:r>
                <a:r>
                  <a:rPr sz="1000" spc="-15" dirty="0">
                    <a:solidFill>
                      <a:srgbClr val="6F6F6F"/>
                    </a:solidFill>
                    <a:latin typeface="Calibri"/>
                    <a:cs typeface="Calibri"/>
                  </a:rPr>
                  <a:t>o</a:t>
                </a:r>
                <a:r>
                  <a:rPr sz="1000" spc="-10" dirty="0">
                    <a:solidFill>
                      <a:srgbClr val="6F6F6F"/>
                    </a:solidFill>
                    <a:latin typeface="Calibri"/>
                    <a:cs typeface="Calibri"/>
                  </a:rPr>
                  <a:t>n</a:t>
                </a:r>
                <a:r>
                  <a:rPr sz="1000" spc="-5" dirty="0">
                    <a:solidFill>
                      <a:srgbClr val="6F6F6F"/>
                    </a:solidFill>
                    <a:latin typeface="Calibri"/>
                    <a:cs typeface="Calibri"/>
                  </a:rPr>
                  <a:t>g</a:t>
                </a:r>
                <a:r>
                  <a:rPr sz="1000" spc="-15" dirty="0">
                    <a:solidFill>
                      <a:srgbClr val="6F6F6F"/>
                    </a:solidFill>
                    <a:latin typeface="Calibri"/>
                    <a:cs typeface="Calibri"/>
                  </a:rPr>
                  <a:t>o</a:t>
                </a:r>
                <a:r>
                  <a:rPr sz="1000" spc="-5" dirty="0">
                    <a:solidFill>
                      <a:srgbClr val="6F6F6F"/>
                    </a:solidFill>
                    <a:latin typeface="Calibri"/>
                    <a:cs typeface="Calibri"/>
                  </a:rPr>
                  <a:t>D</a:t>
                </a:r>
                <a:r>
                  <a:rPr sz="1000" spc="25" dirty="0">
                    <a:solidFill>
                      <a:srgbClr val="6F6F6F"/>
                    </a:solidFill>
                    <a:latin typeface="Calibri"/>
                    <a:cs typeface="Calibri"/>
                  </a:rPr>
                  <a:t>B</a:t>
                </a:r>
                <a:endParaRPr sz="1000">
                  <a:latin typeface="Calibri"/>
                  <a:cs typeface="Calibri"/>
                </a:endParaRPr>
              </a:p>
            </p:txBody>
          </p:sp>
          <p:sp>
            <p:nvSpPr>
              <p:cNvPr id="20" name="object 33">
                <a:extLst>
                  <a:ext uri="{FF2B5EF4-FFF2-40B4-BE49-F238E27FC236}">
                    <a16:creationId xmlns:a16="http://schemas.microsoft.com/office/drawing/2014/main" id="{0EF64A1F-7A25-371B-4E54-9CEAEE59576D}"/>
                  </a:ext>
                </a:extLst>
              </p:cNvPr>
              <p:cNvSpPr txBox="1"/>
              <p:nvPr/>
            </p:nvSpPr>
            <p:spPr>
              <a:xfrm>
                <a:off x="6924227" y="2813371"/>
                <a:ext cx="706755" cy="222490"/>
              </a:xfrm>
              <a:prstGeom prst="rect">
                <a:avLst/>
              </a:prstGeom>
            </p:spPr>
            <p:txBody>
              <a:bodyPr vert="horz" wrap="square" lIns="0" tIns="12700" rIns="0" bIns="0" rtlCol="0">
                <a:spAutoFit/>
              </a:bodyPr>
              <a:lstStyle/>
              <a:p>
                <a:pPr marL="12700">
                  <a:lnSpc>
                    <a:spcPct val="100000"/>
                  </a:lnSpc>
                  <a:spcBef>
                    <a:spcPts val="100"/>
                  </a:spcBef>
                </a:pPr>
                <a:r>
                  <a:rPr sz="1000" spc="20" dirty="0">
                    <a:solidFill>
                      <a:srgbClr val="161616"/>
                    </a:solidFill>
                    <a:latin typeface="Calibri"/>
                    <a:cs typeface="Calibri"/>
                  </a:rPr>
                  <a:t>DatabaseWorkedWith</a:t>
                </a:r>
                <a:endParaRPr sz="1000">
                  <a:latin typeface="Calibri"/>
                  <a:cs typeface="Calibri"/>
                </a:endParaRPr>
              </a:p>
            </p:txBody>
          </p:sp>
          <p:sp>
            <p:nvSpPr>
              <p:cNvPr id="21" name="object 34">
                <a:extLst>
                  <a:ext uri="{FF2B5EF4-FFF2-40B4-BE49-F238E27FC236}">
                    <a16:creationId xmlns:a16="http://schemas.microsoft.com/office/drawing/2014/main" id="{F33F3F4F-519F-90E9-68D5-8ECD0994274A}"/>
                  </a:ext>
                </a:extLst>
              </p:cNvPr>
              <p:cNvSpPr txBox="1"/>
              <p:nvPr/>
            </p:nvSpPr>
            <p:spPr>
              <a:xfrm>
                <a:off x="5259088" y="2456356"/>
                <a:ext cx="63500" cy="115694"/>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0</a:t>
                </a:r>
                <a:endParaRPr sz="1000">
                  <a:latin typeface="Calibri"/>
                  <a:cs typeface="Calibri"/>
                </a:endParaRPr>
              </a:p>
            </p:txBody>
          </p:sp>
          <p:sp>
            <p:nvSpPr>
              <p:cNvPr id="22" name="object 35">
                <a:extLst>
                  <a:ext uri="{FF2B5EF4-FFF2-40B4-BE49-F238E27FC236}">
                    <a16:creationId xmlns:a16="http://schemas.microsoft.com/office/drawing/2014/main" id="{CB93B218-73CF-923D-44FA-55F7A36FD88A}"/>
                  </a:ext>
                </a:extLst>
              </p:cNvPr>
              <p:cNvSpPr txBox="1"/>
              <p:nvPr/>
            </p:nvSpPr>
            <p:spPr>
              <a:xfrm>
                <a:off x="5145637" y="2183580"/>
                <a:ext cx="257425" cy="115694"/>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1000</a:t>
                </a:r>
                <a:endParaRPr sz="1000">
                  <a:latin typeface="Calibri"/>
                  <a:cs typeface="Calibri"/>
                </a:endParaRPr>
              </a:p>
            </p:txBody>
          </p:sp>
          <p:sp>
            <p:nvSpPr>
              <p:cNvPr id="23" name="object 36">
                <a:extLst>
                  <a:ext uri="{FF2B5EF4-FFF2-40B4-BE49-F238E27FC236}">
                    <a16:creationId xmlns:a16="http://schemas.microsoft.com/office/drawing/2014/main" id="{CEC2D271-385F-446D-CD63-2ADC4480072D}"/>
                  </a:ext>
                </a:extLst>
              </p:cNvPr>
              <p:cNvSpPr txBox="1"/>
              <p:nvPr/>
            </p:nvSpPr>
            <p:spPr>
              <a:xfrm>
                <a:off x="5145637" y="1910804"/>
                <a:ext cx="257425" cy="115694"/>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2000</a:t>
                </a:r>
                <a:endParaRPr sz="1000">
                  <a:latin typeface="Calibri"/>
                  <a:cs typeface="Calibri"/>
                </a:endParaRPr>
              </a:p>
            </p:txBody>
          </p:sp>
          <p:sp>
            <p:nvSpPr>
              <p:cNvPr id="24" name="object 37">
                <a:extLst>
                  <a:ext uri="{FF2B5EF4-FFF2-40B4-BE49-F238E27FC236}">
                    <a16:creationId xmlns:a16="http://schemas.microsoft.com/office/drawing/2014/main" id="{C1FBB94D-3A56-6630-A83D-B6D114FD48D2}"/>
                  </a:ext>
                </a:extLst>
              </p:cNvPr>
              <p:cNvSpPr txBox="1"/>
              <p:nvPr/>
            </p:nvSpPr>
            <p:spPr>
              <a:xfrm>
                <a:off x="5145637" y="1638028"/>
                <a:ext cx="257425" cy="115694"/>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3000</a:t>
                </a:r>
                <a:endParaRPr sz="1000">
                  <a:latin typeface="Calibri"/>
                  <a:cs typeface="Calibri"/>
                </a:endParaRPr>
              </a:p>
            </p:txBody>
          </p:sp>
          <p:sp>
            <p:nvSpPr>
              <p:cNvPr id="25" name="object 38">
                <a:extLst>
                  <a:ext uri="{FF2B5EF4-FFF2-40B4-BE49-F238E27FC236}">
                    <a16:creationId xmlns:a16="http://schemas.microsoft.com/office/drawing/2014/main" id="{844B160E-2435-E7E5-1916-5298E8F77934}"/>
                  </a:ext>
                </a:extLst>
              </p:cNvPr>
              <p:cNvSpPr txBox="1"/>
              <p:nvPr/>
            </p:nvSpPr>
            <p:spPr>
              <a:xfrm>
                <a:off x="5145637" y="1365252"/>
                <a:ext cx="257425" cy="115694"/>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4000</a:t>
                </a:r>
                <a:endParaRPr sz="1000">
                  <a:latin typeface="Calibri"/>
                  <a:cs typeface="Calibri"/>
                </a:endParaRPr>
              </a:p>
            </p:txBody>
          </p:sp>
          <p:sp>
            <p:nvSpPr>
              <p:cNvPr id="26" name="object 39">
                <a:extLst>
                  <a:ext uri="{FF2B5EF4-FFF2-40B4-BE49-F238E27FC236}">
                    <a16:creationId xmlns:a16="http://schemas.microsoft.com/office/drawing/2014/main" id="{7A3326D4-340A-3884-D79E-E6CC12EF2282}"/>
                  </a:ext>
                </a:extLst>
              </p:cNvPr>
              <p:cNvSpPr txBox="1"/>
              <p:nvPr/>
            </p:nvSpPr>
            <p:spPr>
              <a:xfrm>
                <a:off x="5145637" y="1092476"/>
                <a:ext cx="257425" cy="115694"/>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5000</a:t>
                </a:r>
                <a:endParaRPr sz="1000">
                  <a:latin typeface="Calibri"/>
                  <a:cs typeface="Calibri"/>
                </a:endParaRPr>
              </a:p>
            </p:txBody>
          </p:sp>
          <p:sp>
            <p:nvSpPr>
              <p:cNvPr id="27" name="object 40">
                <a:extLst>
                  <a:ext uri="{FF2B5EF4-FFF2-40B4-BE49-F238E27FC236}">
                    <a16:creationId xmlns:a16="http://schemas.microsoft.com/office/drawing/2014/main" id="{7B635872-A15F-CB17-F31E-884A1B1AEBC8}"/>
                  </a:ext>
                </a:extLst>
              </p:cNvPr>
              <p:cNvSpPr txBox="1"/>
              <p:nvPr/>
            </p:nvSpPr>
            <p:spPr>
              <a:xfrm>
                <a:off x="5145637" y="819699"/>
                <a:ext cx="257424" cy="115694"/>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6000</a:t>
                </a:r>
                <a:endParaRPr sz="1000" dirty="0">
                  <a:latin typeface="Calibri"/>
                  <a:cs typeface="Calibri"/>
                </a:endParaRPr>
              </a:p>
            </p:txBody>
          </p:sp>
        </p:grpSp>
        <p:grpSp>
          <p:nvGrpSpPr>
            <p:cNvPr id="40" name="Group 39">
              <a:extLst>
                <a:ext uri="{FF2B5EF4-FFF2-40B4-BE49-F238E27FC236}">
                  <a16:creationId xmlns:a16="http://schemas.microsoft.com/office/drawing/2014/main" id="{FD0F52FD-C995-D13F-81C8-473C01C334FC}"/>
                </a:ext>
              </a:extLst>
            </p:cNvPr>
            <p:cNvGrpSpPr/>
            <p:nvPr/>
          </p:nvGrpSpPr>
          <p:grpSpPr>
            <a:xfrm>
              <a:off x="6185348" y="2502741"/>
              <a:ext cx="5037648" cy="3503987"/>
              <a:chOff x="4933895" y="819699"/>
              <a:chExt cx="4218555" cy="2194456"/>
            </a:xfrm>
          </p:grpSpPr>
          <p:grpSp>
            <p:nvGrpSpPr>
              <p:cNvPr id="41" name="object 40">
                <a:extLst>
                  <a:ext uri="{FF2B5EF4-FFF2-40B4-BE49-F238E27FC236}">
                    <a16:creationId xmlns:a16="http://schemas.microsoft.com/office/drawing/2014/main" id="{D205ACCE-0BB6-8E0E-369D-69B31BCC8F24}"/>
                  </a:ext>
                </a:extLst>
              </p:cNvPr>
              <p:cNvGrpSpPr/>
              <p:nvPr/>
            </p:nvGrpSpPr>
            <p:grpSpPr>
              <a:xfrm>
                <a:off x="5191321" y="879969"/>
                <a:ext cx="3961129" cy="1634328"/>
                <a:chOff x="5191321" y="879969"/>
                <a:chExt cx="3961129" cy="1634328"/>
              </a:xfrm>
            </p:grpSpPr>
            <p:sp>
              <p:nvSpPr>
                <p:cNvPr id="59" name="object 41">
                  <a:extLst>
                    <a:ext uri="{FF2B5EF4-FFF2-40B4-BE49-F238E27FC236}">
                      <a16:creationId xmlns:a16="http://schemas.microsoft.com/office/drawing/2014/main" id="{0F1AE51A-85F5-FB09-4E84-5970E457A902}"/>
                    </a:ext>
                  </a:extLst>
                </p:cNvPr>
                <p:cNvSpPr/>
                <p:nvPr/>
              </p:nvSpPr>
              <p:spPr>
                <a:xfrm>
                  <a:off x="5191321" y="1207301"/>
                  <a:ext cx="3961129" cy="982344"/>
                </a:xfrm>
                <a:custGeom>
                  <a:avLst/>
                  <a:gdLst/>
                  <a:ahLst/>
                  <a:cxnLst/>
                  <a:rect l="l" t="t" r="r" b="b"/>
                  <a:pathLst>
                    <a:path w="3961129" h="982344">
                      <a:moveTo>
                        <a:pt x="0" y="981994"/>
                      </a:moveTo>
                      <a:lnTo>
                        <a:pt x="39606" y="981994"/>
                      </a:lnTo>
                    </a:path>
                    <a:path w="3961129" h="982344">
                      <a:moveTo>
                        <a:pt x="752524" y="981994"/>
                      </a:moveTo>
                      <a:lnTo>
                        <a:pt x="831738" y="981994"/>
                      </a:lnTo>
                    </a:path>
                    <a:path w="3961129" h="982344">
                      <a:moveTo>
                        <a:pt x="1544656" y="981994"/>
                      </a:moveTo>
                      <a:lnTo>
                        <a:pt x="1623869" y="981994"/>
                      </a:lnTo>
                    </a:path>
                    <a:path w="3961129" h="982344">
                      <a:moveTo>
                        <a:pt x="2336788" y="981994"/>
                      </a:moveTo>
                      <a:lnTo>
                        <a:pt x="2416001" y="981994"/>
                      </a:lnTo>
                    </a:path>
                    <a:path w="3961129" h="982344">
                      <a:moveTo>
                        <a:pt x="3128919" y="981994"/>
                      </a:moveTo>
                      <a:lnTo>
                        <a:pt x="3208132" y="981994"/>
                      </a:lnTo>
                    </a:path>
                    <a:path w="3961129" h="982344">
                      <a:moveTo>
                        <a:pt x="3921050" y="981994"/>
                      </a:moveTo>
                      <a:lnTo>
                        <a:pt x="3960657" y="981994"/>
                      </a:lnTo>
                    </a:path>
                    <a:path w="3961129" h="982344">
                      <a:moveTo>
                        <a:pt x="0" y="654662"/>
                      </a:moveTo>
                      <a:lnTo>
                        <a:pt x="39606" y="654662"/>
                      </a:lnTo>
                    </a:path>
                    <a:path w="3961129" h="982344">
                      <a:moveTo>
                        <a:pt x="752524" y="654662"/>
                      </a:moveTo>
                      <a:lnTo>
                        <a:pt x="831738" y="654662"/>
                      </a:lnTo>
                    </a:path>
                    <a:path w="3961129" h="982344">
                      <a:moveTo>
                        <a:pt x="1544656" y="654662"/>
                      </a:moveTo>
                      <a:lnTo>
                        <a:pt x="1623869" y="654662"/>
                      </a:lnTo>
                    </a:path>
                    <a:path w="3961129" h="982344">
                      <a:moveTo>
                        <a:pt x="2336788" y="654662"/>
                      </a:moveTo>
                      <a:lnTo>
                        <a:pt x="2416001" y="654662"/>
                      </a:lnTo>
                    </a:path>
                    <a:path w="3961129" h="982344">
                      <a:moveTo>
                        <a:pt x="3128919" y="654662"/>
                      </a:moveTo>
                      <a:lnTo>
                        <a:pt x="3208132" y="654662"/>
                      </a:lnTo>
                    </a:path>
                    <a:path w="3961129" h="982344">
                      <a:moveTo>
                        <a:pt x="3921050" y="654662"/>
                      </a:moveTo>
                      <a:lnTo>
                        <a:pt x="3960657" y="654662"/>
                      </a:lnTo>
                    </a:path>
                    <a:path w="3961129" h="982344">
                      <a:moveTo>
                        <a:pt x="0" y="327331"/>
                      </a:moveTo>
                      <a:lnTo>
                        <a:pt x="39606" y="327331"/>
                      </a:lnTo>
                    </a:path>
                    <a:path w="3961129" h="982344">
                      <a:moveTo>
                        <a:pt x="752524" y="327331"/>
                      </a:moveTo>
                      <a:lnTo>
                        <a:pt x="831738" y="327331"/>
                      </a:lnTo>
                    </a:path>
                    <a:path w="3961129" h="982344">
                      <a:moveTo>
                        <a:pt x="1544656" y="327331"/>
                      </a:moveTo>
                      <a:lnTo>
                        <a:pt x="1623869" y="327331"/>
                      </a:lnTo>
                    </a:path>
                    <a:path w="3961129" h="982344">
                      <a:moveTo>
                        <a:pt x="2336788" y="327331"/>
                      </a:moveTo>
                      <a:lnTo>
                        <a:pt x="2416001" y="327331"/>
                      </a:lnTo>
                    </a:path>
                    <a:path w="3961129" h="982344">
                      <a:moveTo>
                        <a:pt x="3128919" y="327331"/>
                      </a:moveTo>
                      <a:lnTo>
                        <a:pt x="3960657" y="327331"/>
                      </a:lnTo>
                    </a:path>
                    <a:path w="3961129" h="982344">
                      <a:moveTo>
                        <a:pt x="0" y="0"/>
                      </a:moveTo>
                      <a:lnTo>
                        <a:pt x="39606" y="0"/>
                      </a:lnTo>
                    </a:path>
                    <a:path w="3961129" h="982344">
                      <a:moveTo>
                        <a:pt x="752524" y="0"/>
                      </a:moveTo>
                      <a:lnTo>
                        <a:pt x="3960657" y="0"/>
                      </a:lnTo>
                    </a:path>
                  </a:pathLst>
                </a:custGeom>
                <a:ln w="5837">
                  <a:solidFill>
                    <a:srgbClr val="DFDFDF"/>
                  </a:solidFill>
                </a:ln>
              </p:spPr>
              <p:txBody>
                <a:bodyPr wrap="square" lIns="0" tIns="0" rIns="0" bIns="0" rtlCol="0"/>
                <a:lstStyle/>
                <a:p>
                  <a:endParaRPr sz="3200"/>
                </a:p>
              </p:txBody>
            </p:sp>
            <p:sp>
              <p:nvSpPr>
                <p:cNvPr id="60" name="object 42">
                  <a:extLst>
                    <a:ext uri="{FF2B5EF4-FFF2-40B4-BE49-F238E27FC236}">
                      <a16:creationId xmlns:a16="http://schemas.microsoft.com/office/drawing/2014/main" id="{936AA18B-5427-3ADF-9823-526EA9B128A9}"/>
                    </a:ext>
                  </a:extLst>
                </p:cNvPr>
                <p:cNvSpPr/>
                <p:nvPr/>
              </p:nvSpPr>
              <p:spPr>
                <a:xfrm>
                  <a:off x="5191321" y="879969"/>
                  <a:ext cx="3961129" cy="0"/>
                </a:xfrm>
                <a:custGeom>
                  <a:avLst/>
                  <a:gdLst/>
                  <a:ahLst/>
                  <a:cxnLst/>
                  <a:rect l="l" t="t" r="r" b="b"/>
                  <a:pathLst>
                    <a:path w="3961129">
                      <a:moveTo>
                        <a:pt x="0" y="0"/>
                      </a:moveTo>
                      <a:lnTo>
                        <a:pt x="3960657" y="0"/>
                      </a:lnTo>
                    </a:path>
                  </a:pathLst>
                </a:custGeom>
                <a:ln w="5837">
                  <a:solidFill>
                    <a:srgbClr val="DFDFDF"/>
                  </a:solidFill>
                </a:ln>
              </p:spPr>
              <p:txBody>
                <a:bodyPr wrap="square" lIns="0" tIns="0" rIns="0" bIns="0" rtlCol="0"/>
                <a:lstStyle/>
                <a:p>
                  <a:endParaRPr sz="3200"/>
                </a:p>
              </p:txBody>
            </p:sp>
            <p:sp>
              <p:nvSpPr>
                <p:cNvPr id="61" name="object 43">
                  <a:extLst>
                    <a:ext uri="{FF2B5EF4-FFF2-40B4-BE49-F238E27FC236}">
                      <a16:creationId xmlns:a16="http://schemas.microsoft.com/office/drawing/2014/main" id="{4632648E-F217-F02D-4B13-1636A2145434}"/>
                    </a:ext>
                  </a:extLst>
                </p:cNvPr>
                <p:cNvSpPr/>
                <p:nvPr/>
              </p:nvSpPr>
              <p:spPr>
                <a:xfrm>
                  <a:off x="5230927" y="1097017"/>
                  <a:ext cx="713105" cy="1416685"/>
                </a:xfrm>
                <a:custGeom>
                  <a:avLst/>
                  <a:gdLst/>
                  <a:ahLst/>
                  <a:cxnLst/>
                  <a:rect l="l" t="t" r="r" b="b"/>
                  <a:pathLst>
                    <a:path w="713104" h="1416685">
                      <a:moveTo>
                        <a:pt x="712918" y="1416690"/>
                      </a:moveTo>
                      <a:lnTo>
                        <a:pt x="0" y="1416690"/>
                      </a:lnTo>
                      <a:lnTo>
                        <a:pt x="0" y="0"/>
                      </a:lnTo>
                      <a:lnTo>
                        <a:pt x="712918" y="0"/>
                      </a:lnTo>
                      <a:lnTo>
                        <a:pt x="712918" y="1416690"/>
                      </a:lnTo>
                      <a:close/>
                    </a:path>
                  </a:pathLst>
                </a:custGeom>
                <a:solidFill>
                  <a:srgbClr val="9E1753"/>
                </a:solidFill>
              </p:spPr>
              <p:txBody>
                <a:bodyPr wrap="square" lIns="0" tIns="0" rIns="0" bIns="0" rtlCol="0"/>
                <a:lstStyle/>
                <a:p>
                  <a:endParaRPr sz="3200"/>
                </a:p>
              </p:txBody>
            </p:sp>
            <p:sp>
              <p:nvSpPr>
                <p:cNvPr id="62" name="object 44">
                  <a:extLst>
                    <a:ext uri="{FF2B5EF4-FFF2-40B4-BE49-F238E27FC236}">
                      <a16:creationId xmlns:a16="http://schemas.microsoft.com/office/drawing/2014/main" id="{71C62300-1AC1-33DD-8612-23C0EC1D1A5B}"/>
                    </a:ext>
                  </a:extLst>
                </p:cNvPr>
                <p:cNvSpPr/>
                <p:nvPr/>
              </p:nvSpPr>
              <p:spPr>
                <a:xfrm>
                  <a:off x="6023059" y="1319275"/>
                  <a:ext cx="713105" cy="1194435"/>
                </a:xfrm>
                <a:custGeom>
                  <a:avLst/>
                  <a:gdLst/>
                  <a:ahLst/>
                  <a:cxnLst/>
                  <a:rect l="l" t="t" r="r" b="b"/>
                  <a:pathLst>
                    <a:path w="713104" h="1194435">
                      <a:moveTo>
                        <a:pt x="712918" y="1194432"/>
                      </a:moveTo>
                      <a:lnTo>
                        <a:pt x="0" y="1194432"/>
                      </a:lnTo>
                      <a:lnTo>
                        <a:pt x="0" y="0"/>
                      </a:lnTo>
                      <a:lnTo>
                        <a:pt x="712918" y="0"/>
                      </a:lnTo>
                      <a:lnTo>
                        <a:pt x="712918" y="1194432"/>
                      </a:lnTo>
                      <a:close/>
                    </a:path>
                  </a:pathLst>
                </a:custGeom>
                <a:solidFill>
                  <a:srgbClr val="1191E7"/>
                </a:solidFill>
              </p:spPr>
              <p:txBody>
                <a:bodyPr wrap="square" lIns="0" tIns="0" rIns="0" bIns="0" rtlCol="0"/>
                <a:lstStyle/>
                <a:p>
                  <a:endParaRPr sz="3200"/>
                </a:p>
              </p:txBody>
            </p:sp>
            <p:sp>
              <p:nvSpPr>
                <p:cNvPr id="63" name="object 45">
                  <a:extLst>
                    <a:ext uri="{FF2B5EF4-FFF2-40B4-BE49-F238E27FC236}">
                      <a16:creationId xmlns:a16="http://schemas.microsoft.com/office/drawing/2014/main" id="{93D19676-0FD8-E2F9-471C-C9A764C756C0}"/>
                    </a:ext>
                  </a:extLst>
                </p:cNvPr>
                <p:cNvSpPr/>
                <p:nvPr/>
              </p:nvSpPr>
              <p:spPr>
                <a:xfrm>
                  <a:off x="6815191" y="1423367"/>
                  <a:ext cx="713105" cy="1090930"/>
                </a:xfrm>
                <a:custGeom>
                  <a:avLst/>
                  <a:gdLst/>
                  <a:ahLst/>
                  <a:cxnLst/>
                  <a:rect l="l" t="t" r="r" b="b"/>
                  <a:pathLst>
                    <a:path w="713104" h="1090930">
                      <a:moveTo>
                        <a:pt x="712918" y="1090340"/>
                      </a:moveTo>
                      <a:lnTo>
                        <a:pt x="0" y="1090340"/>
                      </a:lnTo>
                      <a:lnTo>
                        <a:pt x="0" y="0"/>
                      </a:lnTo>
                      <a:lnTo>
                        <a:pt x="712918" y="0"/>
                      </a:lnTo>
                      <a:lnTo>
                        <a:pt x="712918" y="1090340"/>
                      </a:lnTo>
                      <a:close/>
                    </a:path>
                  </a:pathLst>
                </a:custGeom>
                <a:solidFill>
                  <a:srgbClr val="FA4D56"/>
                </a:solidFill>
              </p:spPr>
              <p:txBody>
                <a:bodyPr wrap="square" lIns="0" tIns="0" rIns="0" bIns="0" rtlCol="0"/>
                <a:lstStyle/>
                <a:p>
                  <a:endParaRPr sz="3200"/>
                </a:p>
              </p:txBody>
            </p:sp>
            <p:sp>
              <p:nvSpPr>
                <p:cNvPr id="64" name="object 46">
                  <a:extLst>
                    <a:ext uri="{FF2B5EF4-FFF2-40B4-BE49-F238E27FC236}">
                      <a16:creationId xmlns:a16="http://schemas.microsoft.com/office/drawing/2014/main" id="{F70A3DEA-83FF-BCC0-E89C-B063DEE6744B}"/>
                    </a:ext>
                  </a:extLst>
                </p:cNvPr>
                <p:cNvSpPr/>
                <p:nvPr/>
              </p:nvSpPr>
              <p:spPr>
                <a:xfrm>
                  <a:off x="7607323" y="1439733"/>
                  <a:ext cx="713105" cy="1074420"/>
                </a:xfrm>
                <a:custGeom>
                  <a:avLst/>
                  <a:gdLst/>
                  <a:ahLst/>
                  <a:cxnLst/>
                  <a:rect l="l" t="t" r="r" b="b"/>
                  <a:pathLst>
                    <a:path w="713104" h="1074420">
                      <a:moveTo>
                        <a:pt x="712918" y="1073974"/>
                      </a:moveTo>
                      <a:lnTo>
                        <a:pt x="0" y="1073974"/>
                      </a:lnTo>
                      <a:lnTo>
                        <a:pt x="0" y="0"/>
                      </a:lnTo>
                      <a:lnTo>
                        <a:pt x="712918" y="0"/>
                      </a:lnTo>
                      <a:lnTo>
                        <a:pt x="712918" y="1073974"/>
                      </a:lnTo>
                      <a:close/>
                    </a:path>
                  </a:pathLst>
                </a:custGeom>
                <a:solidFill>
                  <a:srgbClr val="005C5C"/>
                </a:solidFill>
              </p:spPr>
              <p:txBody>
                <a:bodyPr wrap="square" lIns="0" tIns="0" rIns="0" bIns="0" rtlCol="0"/>
                <a:lstStyle/>
                <a:p>
                  <a:endParaRPr sz="3200"/>
                </a:p>
              </p:txBody>
            </p:sp>
            <p:sp>
              <p:nvSpPr>
                <p:cNvPr id="65" name="object 47">
                  <a:extLst>
                    <a:ext uri="{FF2B5EF4-FFF2-40B4-BE49-F238E27FC236}">
                      <a16:creationId xmlns:a16="http://schemas.microsoft.com/office/drawing/2014/main" id="{D0D82718-C45C-33E7-76F5-C4742B7A289F}"/>
                    </a:ext>
                  </a:extLst>
                </p:cNvPr>
                <p:cNvSpPr/>
                <p:nvPr/>
              </p:nvSpPr>
              <p:spPr>
                <a:xfrm>
                  <a:off x="8399454" y="1578849"/>
                  <a:ext cx="713105" cy="935355"/>
                </a:xfrm>
                <a:custGeom>
                  <a:avLst/>
                  <a:gdLst/>
                  <a:ahLst/>
                  <a:cxnLst/>
                  <a:rect l="l" t="t" r="r" b="b"/>
                  <a:pathLst>
                    <a:path w="713104" h="935355">
                      <a:moveTo>
                        <a:pt x="712918" y="934858"/>
                      </a:moveTo>
                      <a:lnTo>
                        <a:pt x="0" y="934858"/>
                      </a:lnTo>
                      <a:lnTo>
                        <a:pt x="0" y="0"/>
                      </a:lnTo>
                      <a:lnTo>
                        <a:pt x="712918" y="0"/>
                      </a:lnTo>
                      <a:lnTo>
                        <a:pt x="712918" y="934858"/>
                      </a:lnTo>
                      <a:close/>
                    </a:path>
                  </a:pathLst>
                </a:custGeom>
                <a:solidFill>
                  <a:srgbClr val="6929C3"/>
                </a:solidFill>
              </p:spPr>
              <p:txBody>
                <a:bodyPr wrap="square" lIns="0" tIns="0" rIns="0" bIns="0" rtlCol="0"/>
                <a:lstStyle/>
                <a:p>
                  <a:endParaRPr sz="3200"/>
                </a:p>
              </p:txBody>
            </p:sp>
          </p:grpSp>
          <p:sp>
            <p:nvSpPr>
              <p:cNvPr id="42" name="object 48">
                <a:extLst>
                  <a:ext uri="{FF2B5EF4-FFF2-40B4-BE49-F238E27FC236}">
                    <a16:creationId xmlns:a16="http://schemas.microsoft.com/office/drawing/2014/main" id="{BD97A5C7-FEED-E492-2079-5A48EB1698ED}"/>
                  </a:ext>
                </a:extLst>
              </p:cNvPr>
              <p:cNvSpPr txBox="1"/>
              <p:nvPr/>
            </p:nvSpPr>
            <p:spPr>
              <a:xfrm>
                <a:off x="5511659" y="1008484"/>
                <a:ext cx="245731" cy="9557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4328</a:t>
                </a:r>
                <a:endParaRPr sz="900" dirty="0">
                  <a:latin typeface="Calibri"/>
                  <a:cs typeface="Calibri"/>
                </a:endParaRPr>
              </a:p>
            </p:txBody>
          </p:sp>
          <p:sp>
            <p:nvSpPr>
              <p:cNvPr id="43" name="object 49">
                <a:extLst>
                  <a:ext uri="{FF2B5EF4-FFF2-40B4-BE49-F238E27FC236}">
                    <a16:creationId xmlns:a16="http://schemas.microsoft.com/office/drawing/2014/main" id="{667BC807-AF28-85C0-0492-C761802E9025}"/>
                  </a:ext>
                </a:extLst>
              </p:cNvPr>
              <p:cNvSpPr txBox="1"/>
              <p:nvPr/>
            </p:nvSpPr>
            <p:spPr>
              <a:xfrm>
                <a:off x="6303790" y="1230742"/>
                <a:ext cx="280607" cy="9557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3649</a:t>
                </a:r>
                <a:endParaRPr sz="900">
                  <a:latin typeface="Calibri"/>
                  <a:cs typeface="Calibri"/>
                </a:endParaRPr>
              </a:p>
            </p:txBody>
          </p:sp>
          <p:sp>
            <p:nvSpPr>
              <p:cNvPr id="44" name="object 50">
                <a:extLst>
                  <a:ext uri="{FF2B5EF4-FFF2-40B4-BE49-F238E27FC236}">
                    <a16:creationId xmlns:a16="http://schemas.microsoft.com/office/drawing/2014/main" id="{BC5B32EE-E8C5-A736-E233-F4B5967F35AD}"/>
                  </a:ext>
                </a:extLst>
              </p:cNvPr>
              <p:cNvSpPr txBox="1"/>
              <p:nvPr/>
            </p:nvSpPr>
            <p:spPr>
              <a:xfrm>
                <a:off x="7095922" y="1334833"/>
                <a:ext cx="230790" cy="9557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3331</a:t>
                </a:r>
                <a:endParaRPr sz="900">
                  <a:latin typeface="Calibri"/>
                  <a:cs typeface="Calibri"/>
                </a:endParaRPr>
              </a:p>
            </p:txBody>
          </p:sp>
          <p:sp>
            <p:nvSpPr>
              <p:cNvPr id="45" name="object 51">
                <a:extLst>
                  <a:ext uri="{FF2B5EF4-FFF2-40B4-BE49-F238E27FC236}">
                    <a16:creationId xmlns:a16="http://schemas.microsoft.com/office/drawing/2014/main" id="{8786F12A-7D20-DF02-B5E5-CD9110ED4053}"/>
                  </a:ext>
                </a:extLst>
              </p:cNvPr>
              <p:cNvSpPr txBox="1"/>
              <p:nvPr/>
            </p:nvSpPr>
            <p:spPr>
              <a:xfrm>
                <a:off x="7888054" y="1351200"/>
                <a:ext cx="230789" cy="9557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3281</a:t>
                </a:r>
                <a:endParaRPr sz="900" dirty="0">
                  <a:latin typeface="Calibri"/>
                  <a:cs typeface="Calibri"/>
                </a:endParaRPr>
              </a:p>
            </p:txBody>
          </p:sp>
          <p:sp>
            <p:nvSpPr>
              <p:cNvPr id="46" name="object 52">
                <a:extLst>
                  <a:ext uri="{FF2B5EF4-FFF2-40B4-BE49-F238E27FC236}">
                    <a16:creationId xmlns:a16="http://schemas.microsoft.com/office/drawing/2014/main" id="{66E8873A-AD3F-A41D-8851-CC49CD116ABD}"/>
                  </a:ext>
                </a:extLst>
              </p:cNvPr>
              <p:cNvSpPr txBox="1"/>
              <p:nvPr/>
            </p:nvSpPr>
            <p:spPr>
              <a:xfrm>
                <a:off x="8577853" y="1490315"/>
                <a:ext cx="254097" cy="95573"/>
              </a:xfrm>
              <a:prstGeom prst="rect">
                <a:avLst/>
              </a:prstGeom>
            </p:spPr>
            <p:txBody>
              <a:bodyPr vert="horz" wrap="square" lIns="0" tIns="13970" rIns="0" bIns="0" rtlCol="0">
                <a:spAutoFit/>
              </a:bodyPr>
              <a:lstStyle/>
              <a:p>
                <a:pPr marL="12700">
                  <a:lnSpc>
                    <a:spcPct val="100000"/>
                  </a:lnSpc>
                  <a:spcBef>
                    <a:spcPts val="110"/>
                  </a:spcBef>
                </a:pPr>
                <a:r>
                  <a:rPr sz="900" spc="20" dirty="0">
                    <a:latin typeface="Calibri"/>
                    <a:cs typeface="Calibri"/>
                  </a:rPr>
                  <a:t>2856</a:t>
                </a:r>
                <a:endParaRPr sz="900" dirty="0">
                  <a:latin typeface="Calibri"/>
                  <a:cs typeface="Calibri"/>
                </a:endParaRPr>
              </a:p>
            </p:txBody>
          </p:sp>
          <p:sp>
            <p:nvSpPr>
              <p:cNvPr id="47" name="object 56">
                <a:extLst>
                  <a:ext uri="{FF2B5EF4-FFF2-40B4-BE49-F238E27FC236}">
                    <a16:creationId xmlns:a16="http://schemas.microsoft.com/office/drawing/2014/main" id="{843F81DA-136E-65F7-6453-FFF5A5DE5FB1}"/>
                  </a:ext>
                </a:extLst>
              </p:cNvPr>
              <p:cNvSpPr txBox="1"/>
              <p:nvPr/>
            </p:nvSpPr>
            <p:spPr>
              <a:xfrm>
                <a:off x="5301787" y="2592102"/>
                <a:ext cx="533798" cy="104407"/>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6F6F6F"/>
                    </a:solidFill>
                    <a:latin typeface="Calibri"/>
                    <a:cs typeface="Calibri"/>
                  </a:rPr>
                  <a:t>P</a:t>
                </a:r>
                <a:r>
                  <a:rPr sz="1000" spc="-15" dirty="0">
                    <a:solidFill>
                      <a:srgbClr val="6F6F6F"/>
                    </a:solidFill>
                    <a:latin typeface="Calibri"/>
                    <a:cs typeface="Calibri"/>
                  </a:rPr>
                  <a:t>o</a:t>
                </a:r>
                <a:r>
                  <a:rPr sz="1000" spc="20" dirty="0">
                    <a:solidFill>
                      <a:srgbClr val="6F6F6F"/>
                    </a:solidFill>
                    <a:latin typeface="Calibri"/>
                    <a:cs typeface="Calibri"/>
                  </a:rPr>
                  <a:t>s</a:t>
                </a:r>
                <a:r>
                  <a:rPr sz="1000" spc="-15" dirty="0">
                    <a:solidFill>
                      <a:srgbClr val="6F6F6F"/>
                    </a:solidFill>
                    <a:latin typeface="Calibri"/>
                    <a:cs typeface="Calibri"/>
                  </a:rPr>
                  <a:t>t</a:t>
                </a:r>
                <a:r>
                  <a:rPr sz="1000" dirty="0">
                    <a:solidFill>
                      <a:srgbClr val="6F6F6F"/>
                    </a:solidFill>
                    <a:latin typeface="Calibri"/>
                    <a:cs typeface="Calibri"/>
                  </a:rPr>
                  <a:t>g</a:t>
                </a:r>
                <a:r>
                  <a:rPr sz="1000" spc="-15" dirty="0">
                    <a:solidFill>
                      <a:srgbClr val="6F6F6F"/>
                    </a:solidFill>
                    <a:latin typeface="Calibri"/>
                    <a:cs typeface="Calibri"/>
                  </a:rPr>
                  <a:t>re</a:t>
                </a:r>
                <a:r>
                  <a:rPr sz="1000" spc="35" dirty="0">
                    <a:solidFill>
                      <a:srgbClr val="6F6F6F"/>
                    </a:solidFill>
                    <a:latin typeface="Calibri"/>
                    <a:cs typeface="Calibri"/>
                  </a:rPr>
                  <a:t>S</a:t>
                </a:r>
                <a:r>
                  <a:rPr sz="1000" spc="-20" dirty="0">
                    <a:solidFill>
                      <a:srgbClr val="6F6F6F"/>
                    </a:solidFill>
                    <a:latin typeface="Calibri"/>
                    <a:cs typeface="Calibri"/>
                  </a:rPr>
                  <a:t>Q</a:t>
                </a:r>
                <a:r>
                  <a:rPr sz="1000" spc="15" dirty="0">
                    <a:solidFill>
                      <a:srgbClr val="6F6F6F"/>
                    </a:solidFill>
                    <a:latin typeface="Calibri"/>
                    <a:cs typeface="Calibri"/>
                  </a:rPr>
                  <a:t>L</a:t>
                </a:r>
                <a:endParaRPr sz="1000" dirty="0">
                  <a:latin typeface="Calibri"/>
                  <a:cs typeface="Calibri"/>
                </a:endParaRPr>
              </a:p>
            </p:txBody>
          </p:sp>
          <p:sp>
            <p:nvSpPr>
              <p:cNvPr id="48" name="object 57">
                <a:extLst>
                  <a:ext uri="{FF2B5EF4-FFF2-40B4-BE49-F238E27FC236}">
                    <a16:creationId xmlns:a16="http://schemas.microsoft.com/office/drawing/2014/main" id="{67678F38-0E6B-3789-ACC0-05A54946E13F}"/>
                  </a:ext>
                </a:extLst>
              </p:cNvPr>
              <p:cNvSpPr txBox="1"/>
              <p:nvPr/>
            </p:nvSpPr>
            <p:spPr>
              <a:xfrm>
                <a:off x="6167889" y="2574155"/>
                <a:ext cx="479370" cy="104407"/>
              </a:xfrm>
              <a:prstGeom prst="rect">
                <a:avLst/>
              </a:prstGeom>
            </p:spPr>
            <p:txBody>
              <a:bodyPr vert="horz" wrap="square" lIns="0" tIns="12700" rIns="0" bIns="0" rtlCol="0">
                <a:spAutoFit/>
              </a:bodyPr>
              <a:lstStyle/>
              <a:p>
                <a:pPr marL="12700">
                  <a:lnSpc>
                    <a:spcPct val="100000"/>
                  </a:lnSpc>
                  <a:spcBef>
                    <a:spcPts val="100"/>
                  </a:spcBef>
                </a:pPr>
                <a:r>
                  <a:rPr sz="1000" spc="-70" dirty="0">
                    <a:solidFill>
                      <a:srgbClr val="6F6F6F"/>
                    </a:solidFill>
                    <a:latin typeface="Calibri"/>
                    <a:cs typeface="Calibri"/>
                  </a:rPr>
                  <a:t>M</a:t>
                </a:r>
                <a:r>
                  <a:rPr sz="1000" spc="-15" dirty="0">
                    <a:solidFill>
                      <a:srgbClr val="6F6F6F"/>
                    </a:solidFill>
                    <a:latin typeface="Calibri"/>
                    <a:cs typeface="Calibri"/>
                  </a:rPr>
                  <a:t>o</a:t>
                </a:r>
                <a:r>
                  <a:rPr sz="1000" spc="-10" dirty="0">
                    <a:solidFill>
                      <a:srgbClr val="6F6F6F"/>
                    </a:solidFill>
                    <a:latin typeface="Calibri"/>
                    <a:cs typeface="Calibri"/>
                  </a:rPr>
                  <a:t>n</a:t>
                </a:r>
                <a:r>
                  <a:rPr sz="1000" spc="-5" dirty="0">
                    <a:solidFill>
                      <a:srgbClr val="6F6F6F"/>
                    </a:solidFill>
                    <a:latin typeface="Calibri"/>
                    <a:cs typeface="Calibri"/>
                  </a:rPr>
                  <a:t>g</a:t>
                </a:r>
                <a:r>
                  <a:rPr sz="1000" spc="-15" dirty="0">
                    <a:solidFill>
                      <a:srgbClr val="6F6F6F"/>
                    </a:solidFill>
                    <a:latin typeface="Calibri"/>
                    <a:cs typeface="Calibri"/>
                  </a:rPr>
                  <a:t>o</a:t>
                </a:r>
                <a:r>
                  <a:rPr sz="1000" spc="-5" dirty="0">
                    <a:solidFill>
                      <a:srgbClr val="6F6F6F"/>
                    </a:solidFill>
                    <a:latin typeface="Calibri"/>
                    <a:cs typeface="Calibri"/>
                  </a:rPr>
                  <a:t>D</a:t>
                </a:r>
                <a:r>
                  <a:rPr sz="1000" spc="25" dirty="0">
                    <a:solidFill>
                      <a:srgbClr val="6F6F6F"/>
                    </a:solidFill>
                    <a:latin typeface="Calibri"/>
                    <a:cs typeface="Calibri"/>
                  </a:rPr>
                  <a:t>B</a:t>
                </a:r>
                <a:endParaRPr sz="1000" dirty="0">
                  <a:latin typeface="Calibri"/>
                  <a:cs typeface="Calibri"/>
                </a:endParaRPr>
              </a:p>
            </p:txBody>
          </p:sp>
          <p:sp>
            <p:nvSpPr>
              <p:cNvPr id="49" name="object 58">
                <a:extLst>
                  <a:ext uri="{FF2B5EF4-FFF2-40B4-BE49-F238E27FC236}">
                    <a16:creationId xmlns:a16="http://schemas.microsoft.com/office/drawing/2014/main" id="{60791827-666A-FF98-8EEE-90EED429A991}"/>
                  </a:ext>
                </a:extLst>
              </p:cNvPr>
              <p:cNvSpPr txBox="1"/>
              <p:nvPr/>
            </p:nvSpPr>
            <p:spPr>
              <a:xfrm>
                <a:off x="7039327" y="2574155"/>
                <a:ext cx="292862" cy="104407"/>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R</a:t>
                </a:r>
                <a:r>
                  <a:rPr sz="1000" spc="-5" dirty="0">
                    <a:solidFill>
                      <a:srgbClr val="6F6F6F"/>
                    </a:solidFill>
                    <a:latin typeface="Calibri"/>
                    <a:cs typeface="Calibri"/>
                  </a:rPr>
                  <a:t>e</a:t>
                </a:r>
                <a:r>
                  <a:rPr sz="1000" dirty="0">
                    <a:solidFill>
                      <a:srgbClr val="6F6F6F"/>
                    </a:solidFill>
                    <a:latin typeface="Calibri"/>
                    <a:cs typeface="Calibri"/>
                  </a:rPr>
                  <a:t>d</a:t>
                </a:r>
                <a:r>
                  <a:rPr sz="1000" spc="-5" dirty="0">
                    <a:solidFill>
                      <a:srgbClr val="6F6F6F"/>
                    </a:solidFill>
                    <a:latin typeface="Calibri"/>
                    <a:cs typeface="Calibri"/>
                  </a:rPr>
                  <a:t>i</a:t>
                </a:r>
                <a:r>
                  <a:rPr sz="1000" spc="25" dirty="0">
                    <a:solidFill>
                      <a:srgbClr val="6F6F6F"/>
                    </a:solidFill>
                    <a:latin typeface="Calibri"/>
                    <a:cs typeface="Calibri"/>
                  </a:rPr>
                  <a:t>s</a:t>
                </a:r>
                <a:endParaRPr sz="1000" dirty="0">
                  <a:latin typeface="Calibri"/>
                  <a:cs typeface="Calibri"/>
                </a:endParaRPr>
              </a:p>
            </p:txBody>
          </p:sp>
          <p:sp>
            <p:nvSpPr>
              <p:cNvPr id="50" name="object 59">
                <a:extLst>
                  <a:ext uri="{FF2B5EF4-FFF2-40B4-BE49-F238E27FC236}">
                    <a16:creationId xmlns:a16="http://schemas.microsoft.com/office/drawing/2014/main" id="{B17130B7-946C-5E07-FA87-BFA7E6A44191}"/>
                  </a:ext>
                </a:extLst>
              </p:cNvPr>
              <p:cNvSpPr txBox="1"/>
              <p:nvPr/>
            </p:nvSpPr>
            <p:spPr>
              <a:xfrm>
                <a:off x="7823800" y="2574155"/>
                <a:ext cx="322205" cy="104407"/>
              </a:xfrm>
              <a:prstGeom prst="rect">
                <a:avLst/>
              </a:prstGeom>
            </p:spPr>
            <p:txBody>
              <a:bodyPr vert="horz" wrap="square" lIns="0" tIns="12700" rIns="0" bIns="0" rtlCol="0">
                <a:spAutoFit/>
              </a:bodyPr>
              <a:lstStyle/>
              <a:p>
                <a:pPr marL="12700">
                  <a:lnSpc>
                    <a:spcPct val="100000"/>
                  </a:lnSpc>
                  <a:spcBef>
                    <a:spcPts val="100"/>
                  </a:spcBef>
                </a:pPr>
                <a:r>
                  <a:rPr sz="1000" spc="-70" dirty="0">
                    <a:solidFill>
                      <a:srgbClr val="6F6F6F"/>
                    </a:solidFill>
                    <a:latin typeface="Calibri"/>
                    <a:cs typeface="Calibri"/>
                  </a:rPr>
                  <a:t>M</a:t>
                </a:r>
                <a:r>
                  <a:rPr sz="1000" spc="-5" dirty="0">
                    <a:solidFill>
                      <a:srgbClr val="6F6F6F"/>
                    </a:solidFill>
                    <a:latin typeface="Calibri"/>
                    <a:cs typeface="Calibri"/>
                  </a:rPr>
                  <a:t>y</a:t>
                </a:r>
                <a:r>
                  <a:rPr sz="1000" spc="35" dirty="0">
                    <a:solidFill>
                      <a:srgbClr val="6F6F6F"/>
                    </a:solidFill>
                    <a:latin typeface="Calibri"/>
                    <a:cs typeface="Calibri"/>
                  </a:rPr>
                  <a:t>S</a:t>
                </a:r>
                <a:r>
                  <a:rPr sz="1000" spc="-20" dirty="0">
                    <a:solidFill>
                      <a:srgbClr val="6F6F6F"/>
                    </a:solidFill>
                    <a:latin typeface="Calibri"/>
                    <a:cs typeface="Calibri"/>
                  </a:rPr>
                  <a:t>Q</a:t>
                </a:r>
                <a:r>
                  <a:rPr sz="1000" spc="15" dirty="0">
                    <a:solidFill>
                      <a:srgbClr val="6F6F6F"/>
                    </a:solidFill>
                    <a:latin typeface="Calibri"/>
                    <a:cs typeface="Calibri"/>
                  </a:rPr>
                  <a:t>L</a:t>
                </a:r>
                <a:endParaRPr sz="1000" dirty="0">
                  <a:latin typeface="Calibri"/>
                  <a:cs typeface="Calibri"/>
                </a:endParaRPr>
              </a:p>
            </p:txBody>
          </p:sp>
          <p:sp>
            <p:nvSpPr>
              <p:cNvPr id="51" name="object 60">
                <a:extLst>
                  <a:ext uri="{FF2B5EF4-FFF2-40B4-BE49-F238E27FC236}">
                    <a16:creationId xmlns:a16="http://schemas.microsoft.com/office/drawing/2014/main" id="{358B4F18-CECB-CA11-EE51-EE9BE2C7E832}"/>
                  </a:ext>
                </a:extLst>
              </p:cNvPr>
              <p:cNvSpPr txBox="1"/>
              <p:nvPr/>
            </p:nvSpPr>
            <p:spPr>
              <a:xfrm>
                <a:off x="8495185" y="2574155"/>
                <a:ext cx="617373" cy="104407"/>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6F6F6F"/>
                    </a:solidFill>
                    <a:latin typeface="Calibri"/>
                    <a:cs typeface="Calibri"/>
                  </a:rPr>
                  <a:t>Elasticsearch</a:t>
                </a:r>
                <a:endParaRPr sz="1000" dirty="0">
                  <a:latin typeface="Calibri"/>
                  <a:cs typeface="Calibri"/>
                </a:endParaRPr>
              </a:p>
            </p:txBody>
          </p:sp>
          <p:sp>
            <p:nvSpPr>
              <p:cNvPr id="52" name="object 61">
                <a:extLst>
                  <a:ext uri="{FF2B5EF4-FFF2-40B4-BE49-F238E27FC236}">
                    <a16:creationId xmlns:a16="http://schemas.microsoft.com/office/drawing/2014/main" id="{F045628E-F84C-E043-54ED-96BA16FAEB83}"/>
                  </a:ext>
                </a:extLst>
              </p:cNvPr>
              <p:cNvSpPr txBox="1"/>
              <p:nvPr/>
            </p:nvSpPr>
            <p:spPr>
              <a:xfrm>
                <a:off x="6767373" y="2813371"/>
                <a:ext cx="808990" cy="200784"/>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161616"/>
                    </a:solidFill>
                    <a:latin typeface="Calibri"/>
                    <a:cs typeface="Calibri"/>
                  </a:rPr>
                  <a:t>DatabaseDesireNextYear</a:t>
                </a:r>
                <a:endParaRPr sz="1000">
                  <a:latin typeface="Calibri"/>
                  <a:cs typeface="Calibri"/>
                </a:endParaRPr>
              </a:p>
            </p:txBody>
          </p:sp>
          <p:sp>
            <p:nvSpPr>
              <p:cNvPr id="53" name="object 62">
                <a:extLst>
                  <a:ext uri="{FF2B5EF4-FFF2-40B4-BE49-F238E27FC236}">
                    <a16:creationId xmlns:a16="http://schemas.microsoft.com/office/drawing/2014/main" id="{9C159514-1184-2D9B-EC69-374A4CE3853D}"/>
                  </a:ext>
                </a:extLst>
              </p:cNvPr>
              <p:cNvSpPr txBox="1"/>
              <p:nvPr/>
            </p:nvSpPr>
            <p:spPr>
              <a:xfrm>
                <a:off x="5047346" y="2456356"/>
                <a:ext cx="63500" cy="104407"/>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0</a:t>
                </a:r>
                <a:endParaRPr sz="1000">
                  <a:latin typeface="Calibri"/>
                  <a:cs typeface="Calibri"/>
                </a:endParaRPr>
              </a:p>
            </p:txBody>
          </p:sp>
          <p:sp>
            <p:nvSpPr>
              <p:cNvPr id="54" name="object 63">
                <a:extLst>
                  <a:ext uri="{FF2B5EF4-FFF2-40B4-BE49-F238E27FC236}">
                    <a16:creationId xmlns:a16="http://schemas.microsoft.com/office/drawing/2014/main" id="{A842FE3F-428C-C756-4B65-34510418AF43}"/>
                  </a:ext>
                </a:extLst>
              </p:cNvPr>
              <p:cNvSpPr txBox="1"/>
              <p:nvPr/>
            </p:nvSpPr>
            <p:spPr>
              <a:xfrm>
                <a:off x="4933896" y="2129025"/>
                <a:ext cx="297031" cy="104407"/>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1000</a:t>
                </a:r>
                <a:endParaRPr sz="1000" dirty="0">
                  <a:latin typeface="Calibri"/>
                  <a:cs typeface="Calibri"/>
                </a:endParaRPr>
              </a:p>
            </p:txBody>
          </p:sp>
          <p:sp>
            <p:nvSpPr>
              <p:cNvPr id="55" name="object 64">
                <a:extLst>
                  <a:ext uri="{FF2B5EF4-FFF2-40B4-BE49-F238E27FC236}">
                    <a16:creationId xmlns:a16="http://schemas.microsoft.com/office/drawing/2014/main" id="{F00165C3-17D3-DA82-9DC1-C2A4CA4F9568}"/>
                  </a:ext>
                </a:extLst>
              </p:cNvPr>
              <p:cNvSpPr txBox="1"/>
              <p:nvPr/>
            </p:nvSpPr>
            <p:spPr>
              <a:xfrm>
                <a:off x="4933896" y="1801693"/>
                <a:ext cx="297031" cy="104407"/>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2000</a:t>
                </a:r>
                <a:endParaRPr sz="1000" dirty="0">
                  <a:latin typeface="Calibri"/>
                  <a:cs typeface="Calibri"/>
                </a:endParaRPr>
              </a:p>
            </p:txBody>
          </p:sp>
          <p:sp>
            <p:nvSpPr>
              <p:cNvPr id="56" name="object 65">
                <a:extLst>
                  <a:ext uri="{FF2B5EF4-FFF2-40B4-BE49-F238E27FC236}">
                    <a16:creationId xmlns:a16="http://schemas.microsoft.com/office/drawing/2014/main" id="{27DD46D1-30D3-C973-76E6-29F5ACC4F2A4}"/>
                  </a:ext>
                </a:extLst>
              </p:cNvPr>
              <p:cNvSpPr txBox="1"/>
              <p:nvPr/>
            </p:nvSpPr>
            <p:spPr>
              <a:xfrm>
                <a:off x="4933896" y="1474362"/>
                <a:ext cx="257140" cy="104407"/>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3000</a:t>
                </a:r>
                <a:endParaRPr sz="1000">
                  <a:latin typeface="Calibri"/>
                  <a:cs typeface="Calibri"/>
                </a:endParaRPr>
              </a:p>
            </p:txBody>
          </p:sp>
          <p:sp>
            <p:nvSpPr>
              <p:cNvPr id="57" name="object 66">
                <a:extLst>
                  <a:ext uri="{FF2B5EF4-FFF2-40B4-BE49-F238E27FC236}">
                    <a16:creationId xmlns:a16="http://schemas.microsoft.com/office/drawing/2014/main" id="{BB3E8F0D-632A-9643-F5DD-79BEADDC1105}"/>
                  </a:ext>
                </a:extLst>
              </p:cNvPr>
              <p:cNvSpPr txBox="1"/>
              <p:nvPr/>
            </p:nvSpPr>
            <p:spPr>
              <a:xfrm>
                <a:off x="4933896" y="1147030"/>
                <a:ext cx="257425" cy="104407"/>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4000</a:t>
                </a:r>
                <a:endParaRPr sz="1000" dirty="0">
                  <a:latin typeface="Calibri"/>
                  <a:cs typeface="Calibri"/>
                </a:endParaRPr>
              </a:p>
            </p:txBody>
          </p:sp>
          <p:sp>
            <p:nvSpPr>
              <p:cNvPr id="58" name="object 67">
                <a:extLst>
                  <a:ext uri="{FF2B5EF4-FFF2-40B4-BE49-F238E27FC236}">
                    <a16:creationId xmlns:a16="http://schemas.microsoft.com/office/drawing/2014/main" id="{9B62C319-D9CC-1FCB-048F-E3CFB503EAD8}"/>
                  </a:ext>
                </a:extLst>
              </p:cNvPr>
              <p:cNvSpPr txBox="1"/>
              <p:nvPr/>
            </p:nvSpPr>
            <p:spPr>
              <a:xfrm>
                <a:off x="4933895" y="819699"/>
                <a:ext cx="257424" cy="104407"/>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6F6F6F"/>
                    </a:solidFill>
                    <a:latin typeface="Calibri"/>
                    <a:cs typeface="Calibri"/>
                  </a:rPr>
                  <a:t>5000</a:t>
                </a:r>
                <a:endParaRPr sz="1000">
                  <a:latin typeface="Calibri"/>
                  <a:cs typeface="Calibri"/>
                </a:endParaRPr>
              </a:p>
            </p:txBody>
          </p:sp>
        </p:grpSp>
      </p:grpSp>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lnSpcReduction="10000"/>
      </a:bodyPr>
      <a:lstStyle>
        <a:defPPr algn="l">
          <a:defRPr sz="2200" dirty="0" smtClean="0"/>
        </a:defPPr>
      </a:lstStyle>
    </a:txDef>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155be751-a274-42e8-93fb-f39d3b9bccc8"/>
    <ds:schemaRef ds:uri="http://purl.org/dc/dcmitype/"/>
    <ds:schemaRef ds:uri="http://schemas.microsoft.com/office/infopath/2007/PartnerControls"/>
    <ds:schemaRef ds:uri="f80a141d-92ca-4d3d-9308-f7e7b1d44ce8"/>
    <ds:schemaRef ds:uri="http://www.w3.org/XML/1998/namespace"/>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2643</TotalTime>
  <Words>1442</Words>
  <Application>Microsoft Office PowerPoint</Application>
  <PresentationFormat>Widescreen</PresentationFormat>
  <Paragraphs>192</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Helv</vt:lpstr>
      <vt:lpstr>IBM Plex Mono SemiBold</vt:lpstr>
      <vt:lpstr>IBM Plex Mono Text</vt:lpstr>
      <vt:lpstr>IBM Plex Sans Text</vt:lpstr>
      <vt:lpstr>SLIDE_TEMPLATE_skill_network</vt:lpstr>
      <vt:lpstr>Tech Trends and Annual salary of data analysts in the proposed database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Jaime Andrés Olarte Martínez</cp:lastModifiedBy>
  <cp:revision>30</cp:revision>
  <cp:lastPrinted>2022-09-27T02:10:38Z</cp:lastPrinted>
  <dcterms:created xsi:type="dcterms:W3CDTF">2020-10-28T18:29:43Z</dcterms:created>
  <dcterms:modified xsi:type="dcterms:W3CDTF">2022-09-28T02:34:26Z</dcterms:modified>
</cp:coreProperties>
</file>