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sldIdLst>
    <p:sldId id="257" r:id="rId5"/>
    <p:sldId id="261" r:id="rId6"/>
    <p:sldId id="264" r:id="rId7"/>
    <p:sldId id="281" r:id="rId8"/>
    <p:sldId id="280" r:id="rId9"/>
    <p:sldId id="311" r:id="rId10"/>
    <p:sldId id="309" r:id="rId11"/>
    <p:sldId id="270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5517CF1-160F-8841-BB1F-0E8FC0E35AAB}">
          <p14:sldIdLst>
            <p14:sldId id="257"/>
            <p14:sldId id="261"/>
            <p14:sldId id="264"/>
            <p14:sldId id="281"/>
            <p14:sldId id="280"/>
            <p14:sldId id="311"/>
            <p14:sldId id="30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9"/>
  </p:normalViewPr>
  <p:slideViewPr>
    <p:cSldViewPr snapToGrid="0" snapToObjects="1">
      <p:cViewPr varScale="1">
        <p:scale>
          <a:sx n="113" d="100"/>
          <a:sy n="113" d="100"/>
        </p:scale>
        <p:origin x="4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Shahidur Rahaman" userId="3bb416aa1813d4ea" providerId="LiveId" clId="{525CBC88-36A8-40E6-8D9D-FAEC1D8ED50E}"/>
    <pc:docChg chg="undo custSel addSld delSld modSld modSection">
      <pc:chgData name="Md Shahidur Rahaman" userId="3bb416aa1813d4ea" providerId="LiveId" clId="{525CBC88-36A8-40E6-8D9D-FAEC1D8ED50E}" dt="2022-08-10T21:47:40.277" v="1476"/>
      <pc:docMkLst>
        <pc:docMk/>
      </pc:docMkLst>
      <pc:sldChg chg="addSp delSp modSp mod setBg">
        <pc:chgData name="Md Shahidur Rahaman" userId="3bb416aa1813d4ea" providerId="LiveId" clId="{525CBC88-36A8-40E6-8D9D-FAEC1D8ED50E}" dt="2022-08-10T01:49:40.010" v="1438" actId="1076"/>
        <pc:sldMkLst>
          <pc:docMk/>
          <pc:sldMk cId="3776999064" sldId="257"/>
        </pc:sldMkLst>
        <pc:spChg chg="mod">
          <ac:chgData name="Md Shahidur Rahaman" userId="3bb416aa1813d4ea" providerId="LiveId" clId="{525CBC88-36A8-40E6-8D9D-FAEC1D8ED50E}" dt="2022-08-09T21:25:18.368" v="1417" actId="207"/>
          <ac:spMkLst>
            <pc:docMk/>
            <pc:sldMk cId="3776999064" sldId="257"/>
            <ac:spMk id="2" creationId="{9E968DBE-74EE-6E4F-9C1F-CEE112E964E9}"/>
          </ac:spMkLst>
        </pc:spChg>
        <pc:spChg chg="mod">
          <ac:chgData name="Md Shahidur Rahaman" userId="3bb416aa1813d4ea" providerId="LiveId" clId="{525CBC88-36A8-40E6-8D9D-FAEC1D8ED50E}" dt="2022-08-09T18:25:38.375" v="9" actId="20577"/>
          <ac:spMkLst>
            <pc:docMk/>
            <pc:sldMk cId="3776999064" sldId="257"/>
            <ac:spMk id="4" creationId="{B6101E82-A3DE-4B63-8834-D154979A354B}"/>
          </ac:spMkLst>
        </pc:spChg>
        <pc:spChg chg="add mod">
          <ac:chgData name="Md Shahidur Rahaman" userId="3bb416aa1813d4ea" providerId="LiveId" clId="{525CBC88-36A8-40E6-8D9D-FAEC1D8ED50E}" dt="2022-08-10T01:49:40.010" v="1438" actId="1076"/>
          <ac:spMkLst>
            <pc:docMk/>
            <pc:sldMk cId="3776999064" sldId="257"/>
            <ac:spMk id="5" creationId="{E5B4DFED-C375-4DCC-BF07-5BC2DC0421DE}"/>
          </ac:spMkLst>
        </pc:spChg>
        <pc:picChg chg="add del mod">
          <ac:chgData name="Md Shahidur Rahaman" userId="3bb416aa1813d4ea" providerId="LiveId" clId="{525CBC88-36A8-40E6-8D9D-FAEC1D8ED50E}" dt="2022-08-09T21:25:18.824" v="1418"/>
          <ac:picMkLst>
            <pc:docMk/>
            <pc:sldMk cId="3776999064" sldId="257"/>
            <ac:picMk id="5" creationId="{245EE287-5BE0-4439-A156-79AB01CB7AB6}"/>
          </ac:picMkLst>
        </pc:picChg>
        <pc:picChg chg="add del mod">
          <ac:chgData name="Md Shahidur Rahaman" userId="3bb416aa1813d4ea" providerId="LiveId" clId="{525CBC88-36A8-40E6-8D9D-FAEC1D8ED50E}" dt="2022-08-09T21:25:18.002" v="1416"/>
          <ac:picMkLst>
            <pc:docMk/>
            <pc:sldMk cId="3776999064" sldId="257"/>
            <ac:picMk id="7" creationId="{5021D7D2-0FC0-49EC-917B-98DCBC9C0C44}"/>
          </ac:picMkLst>
        </pc:picChg>
      </pc:sldChg>
      <pc:sldChg chg="addSp delSp modSp mod">
        <pc:chgData name="Md Shahidur Rahaman" userId="3bb416aa1813d4ea" providerId="LiveId" clId="{525CBC88-36A8-40E6-8D9D-FAEC1D8ED50E}" dt="2022-08-10T06:49:28.916" v="1475" actId="478"/>
        <pc:sldMkLst>
          <pc:docMk/>
          <pc:sldMk cId="827242625" sldId="261"/>
        </pc:sldMkLst>
        <pc:graphicFrameChg chg="mod">
          <ac:chgData name="Md Shahidur Rahaman" userId="3bb416aa1813d4ea" providerId="LiveId" clId="{525CBC88-36A8-40E6-8D9D-FAEC1D8ED50E}" dt="2022-08-10T06:49:28.916" v="1475" actId="478"/>
          <ac:graphicFrameMkLst>
            <pc:docMk/>
            <pc:sldMk cId="827242625" sldId="261"/>
            <ac:graphicFrameMk id="5" creationId="{3DC60C53-B941-4863-AEC4-1EEB07EF82EC}"/>
          </ac:graphicFrameMkLst>
        </pc:graphicFrameChg>
        <pc:picChg chg="del">
          <ac:chgData name="Md Shahidur Rahaman" userId="3bb416aa1813d4ea" providerId="LiveId" clId="{525CBC88-36A8-40E6-8D9D-FAEC1D8ED50E}" dt="2022-08-09T21:19:56.033" v="1381" actId="478"/>
          <ac:picMkLst>
            <pc:docMk/>
            <pc:sldMk cId="827242625" sldId="261"/>
            <ac:picMk id="4" creationId="{7E5DA18F-1D9B-435F-91CF-9019BE9480B1}"/>
          </ac:picMkLst>
        </pc:picChg>
        <pc:picChg chg="add del mod">
          <ac:chgData name="Md Shahidur Rahaman" userId="3bb416aa1813d4ea" providerId="LiveId" clId="{525CBC88-36A8-40E6-8D9D-FAEC1D8ED50E}" dt="2022-08-09T21:22:33.648" v="1385" actId="478"/>
          <ac:picMkLst>
            <pc:docMk/>
            <pc:sldMk cId="827242625" sldId="261"/>
            <ac:picMk id="7" creationId="{98F579BF-1F94-4AE7-AD6C-8134C0446736}"/>
          </ac:picMkLst>
        </pc:picChg>
        <pc:picChg chg="add del mod">
          <ac:chgData name="Md Shahidur Rahaman" userId="3bb416aa1813d4ea" providerId="LiveId" clId="{525CBC88-36A8-40E6-8D9D-FAEC1D8ED50E}" dt="2022-08-09T21:22:35.528" v="1387"/>
          <ac:picMkLst>
            <pc:docMk/>
            <pc:sldMk cId="827242625" sldId="261"/>
            <ac:picMk id="9" creationId="{E63F8B2D-419B-4FB7-9A5C-F1E5AD477757}"/>
          </ac:picMkLst>
        </pc:picChg>
        <pc:picChg chg="add mod">
          <ac:chgData name="Md Shahidur Rahaman" userId="3bb416aa1813d4ea" providerId="LiveId" clId="{525CBC88-36A8-40E6-8D9D-FAEC1D8ED50E}" dt="2022-08-09T21:22:47.286" v="1391" actId="1076"/>
          <ac:picMkLst>
            <pc:docMk/>
            <pc:sldMk cId="827242625" sldId="261"/>
            <ac:picMk id="11" creationId="{E5B7B2BE-69BF-46A8-9A50-B7C23602103F}"/>
          </ac:picMkLst>
        </pc:picChg>
      </pc:sldChg>
      <pc:sldChg chg="addSp delSp modSp mod delAnim modAnim">
        <pc:chgData name="Md Shahidur Rahaman" userId="3bb416aa1813d4ea" providerId="LiveId" clId="{525CBC88-36A8-40E6-8D9D-FAEC1D8ED50E}" dt="2022-08-09T21:22:51.731" v="1393"/>
        <pc:sldMkLst>
          <pc:docMk/>
          <pc:sldMk cId="1494650775" sldId="264"/>
        </pc:sldMkLst>
        <pc:spChg chg="mod">
          <ac:chgData name="Md Shahidur Rahaman" userId="3bb416aa1813d4ea" providerId="LiveId" clId="{525CBC88-36A8-40E6-8D9D-FAEC1D8ED50E}" dt="2022-08-09T20:03:19.755" v="135" actId="20577"/>
          <ac:spMkLst>
            <pc:docMk/>
            <pc:sldMk cId="1494650775" sldId="264"/>
            <ac:spMk id="2" creationId="{3BF4255E-64A8-CA44-B0C0-AFD0D76765D9}"/>
          </ac:spMkLst>
        </pc:spChg>
        <pc:spChg chg="add mod">
          <ac:chgData name="Md Shahidur Rahaman" userId="3bb416aa1813d4ea" providerId="LiveId" clId="{525CBC88-36A8-40E6-8D9D-FAEC1D8ED50E}" dt="2022-08-09T20:21:42.505" v="200" actId="1035"/>
          <ac:spMkLst>
            <pc:docMk/>
            <pc:sldMk cId="1494650775" sldId="264"/>
            <ac:spMk id="8" creationId="{539D721B-AA47-4EE9-B2A9-1B563EB3F7C4}"/>
          </ac:spMkLst>
        </pc:spChg>
        <pc:spChg chg="add mod">
          <ac:chgData name="Md Shahidur Rahaman" userId="3bb416aa1813d4ea" providerId="LiveId" clId="{525CBC88-36A8-40E6-8D9D-FAEC1D8ED50E}" dt="2022-08-09T20:21:42.505" v="200" actId="1035"/>
          <ac:spMkLst>
            <pc:docMk/>
            <pc:sldMk cId="1494650775" sldId="264"/>
            <ac:spMk id="9" creationId="{AE0269FF-AECE-4A69-B103-858BB9BF9DB6}"/>
          </ac:spMkLst>
        </pc:spChg>
        <pc:spChg chg="add mod">
          <ac:chgData name="Md Shahidur Rahaman" userId="3bb416aa1813d4ea" providerId="LiveId" clId="{525CBC88-36A8-40E6-8D9D-FAEC1D8ED50E}" dt="2022-08-09T20:21:42.505" v="200" actId="1035"/>
          <ac:spMkLst>
            <pc:docMk/>
            <pc:sldMk cId="1494650775" sldId="264"/>
            <ac:spMk id="10" creationId="{0A701B7B-0E4E-491C-8766-6D2B6DEBEAFD}"/>
          </ac:spMkLst>
        </pc:spChg>
        <pc:spChg chg="del">
          <ac:chgData name="Md Shahidur Rahaman" userId="3bb416aa1813d4ea" providerId="LiveId" clId="{525CBC88-36A8-40E6-8D9D-FAEC1D8ED50E}" dt="2022-08-09T20:02:37.226" v="102" actId="478"/>
          <ac:spMkLst>
            <pc:docMk/>
            <pc:sldMk cId="1494650775" sldId="264"/>
            <ac:spMk id="12" creationId="{C95DE913-C18F-4D0C-93E0-99D267762BE9}"/>
          </ac:spMkLst>
        </pc:spChg>
        <pc:spChg chg="add mod">
          <ac:chgData name="Md Shahidur Rahaman" userId="3bb416aa1813d4ea" providerId="LiveId" clId="{525CBC88-36A8-40E6-8D9D-FAEC1D8ED50E}" dt="2022-08-09T20:22:01.570" v="203" actId="14100"/>
          <ac:spMkLst>
            <pc:docMk/>
            <pc:sldMk cId="1494650775" sldId="264"/>
            <ac:spMk id="14" creationId="{52699643-F8F3-4D2E-989F-3F4BE327779C}"/>
          </ac:spMkLst>
        </pc:spChg>
        <pc:spChg chg="del">
          <ac:chgData name="Md Shahidur Rahaman" userId="3bb416aa1813d4ea" providerId="LiveId" clId="{525CBC88-36A8-40E6-8D9D-FAEC1D8ED50E}" dt="2022-08-09T20:02:38.777" v="103" actId="478"/>
          <ac:spMkLst>
            <pc:docMk/>
            <pc:sldMk cId="1494650775" sldId="264"/>
            <ac:spMk id="15" creationId="{E2975B2B-7CD3-4205-978D-656C63E157D1}"/>
          </ac:spMkLst>
        </pc:spChg>
        <pc:spChg chg="add mod">
          <ac:chgData name="Md Shahidur Rahaman" userId="3bb416aa1813d4ea" providerId="LiveId" clId="{525CBC88-36A8-40E6-8D9D-FAEC1D8ED50E}" dt="2022-08-09T20:21:42.505" v="200" actId="1035"/>
          <ac:spMkLst>
            <pc:docMk/>
            <pc:sldMk cId="1494650775" sldId="264"/>
            <ac:spMk id="16" creationId="{2AE85B8D-5F08-4715-8C46-DF5C0F10541E}"/>
          </ac:spMkLst>
        </pc:spChg>
        <pc:spChg chg="add mod">
          <ac:chgData name="Md Shahidur Rahaman" userId="3bb416aa1813d4ea" providerId="LiveId" clId="{525CBC88-36A8-40E6-8D9D-FAEC1D8ED50E}" dt="2022-08-09T20:21:42.505" v="200" actId="1035"/>
          <ac:spMkLst>
            <pc:docMk/>
            <pc:sldMk cId="1494650775" sldId="264"/>
            <ac:spMk id="17" creationId="{D22CED04-3227-4DB8-9CCD-893BA30DE524}"/>
          </ac:spMkLst>
        </pc:spChg>
        <pc:spChg chg="add mod">
          <ac:chgData name="Md Shahidur Rahaman" userId="3bb416aa1813d4ea" providerId="LiveId" clId="{525CBC88-36A8-40E6-8D9D-FAEC1D8ED50E}" dt="2022-08-09T20:21:42.505" v="200" actId="1035"/>
          <ac:spMkLst>
            <pc:docMk/>
            <pc:sldMk cId="1494650775" sldId="264"/>
            <ac:spMk id="19" creationId="{0D094D82-D734-46EB-8722-E00DB9BC9DA0}"/>
          </ac:spMkLst>
        </pc:spChg>
        <pc:spChg chg="add mod">
          <ac:chgData name="Md Shahidur Rahaman" userId="3bb416aa1813d4ea" providerId="LiveId" clId="{525CBC88-36A8-40E6-8D9D-FAEC1D8ED50E}" dt="2022-08-09T20:21:42.505" v="200" actId="1035"/>
          <ac:spMkLst>
            <pc:docMk/>
            <pc:sldMk cId="1494650775" sldId="264"/>
            <ac:spMk id="20" creationId="{CE1E59A5-B4DB-41C2-ACCF-3D82CBB1258E}"/>
          </ac:spMkLst>
        </pc:spChg>
        <pc:spChg chg="add mod">
          <ac:chgData name="Md Shahidur Rahaman" userId="3bb416aa1813d4ea" providerId="LiveId" clId="{525CBC88-36A8-40E6-8D9D-FAEC1D8ED50E}" dt="2022-08-09T20:21:42.505" v="200" actId="1035"/>
          <ac:spMkLst>
            <pc:docMk/>
            <pc:sldMk cId="1494650775" sldId="264"/>
            <ac:spMk id="21" creationId="{2A7CA9AA-82BF-4610-B9B7-C22A64832664}"/>
          </ac:spMkLst>
        </pc:spChg>
        <pc:spChg chg="add mod">
          <ac:chgData name="Md Shahidur Rahaman" userId="3bb416aa1813d4ea" providerId="LiveId" clId="{525CBC88-36A8-40E6-8D9D-FAEC1D8ED50E}" dt="2022-08-09T20:21:50.634" v="202" actId="14100"/>
          <ac:spMkLst>
            <pc:docMk/>
            <pc:sldMk cId="1494650775" sldId="264"/>
            <ac:spMk id="23" creationId="{1D5719E3-68BF-4124-A37D-9E408C5CF95B}"/>
          </ac:spMkLst>
        </pc:spChg>
        <pc:spChg chg="add mod">
          <ac:chgData name="Md Shahidur Rahaman" userId="3bb416aa1813d4ea" providerId="LiveId" clId="{525CBC88-36A8-40E6-8D9D-FAEC1D8ED50E}" dt="2022-08-09T20:21:42.505" v="200" actId="1035"/>
          <ac:spMkLst>
            <pc:docMk/>
            <pc:sldMk cId="1494650775" sldId="264"/>
            <ac:spMk id="24" creationId="{7BFB6578-6D3F-467B-8525-F7DE57D374D2}"/>
          </ac:spMkLst>
        </pc:spChg>
        <pc:spChg chg="add mod">
          <ac:chgData name="Md Shahidur Rahaman" userId="3bb416aa1813d4ea" providerId="LiveId" clId="{525CBC88-36A8-40E6-8D9D-FAEC1D8ED50E}" dt="2022-08-09T20:21:46.382" v="201" actId="14100"/>
          <ac:spMkLst>
            <pc:docMk/>
            <pc:sldMk cId="1494650775" sldId="264"/>
            <ac:spMk id="25" creationId="{03E3B4AF-EF67-4048-9CB1-850AE46E76DE}"/>
          </ac:spMkLst>
        </pc:spChg>
        <pc:picChg chg="del">
          <ac:chgData name="Md Shahidur Rahaman" userId="3bb416aa1813d4ea" providerId="LiveId" clId="{525CBC88-36A8-40E6-8D9D-FAEC1D8ED50E}" dt="2022-08-09T21:22:51.472" v="1392" actId="478"/>
          <ac:picMkLst>
            <pc:docMk/>
            <pc:sldMk cId="1494650775" sldId="264"/>
            <ac:picMk id="4" creationId="{813E093A-78BE-4614-A932-F5A11C64F7E1}"/>
          </ac:picMkLst>
        </pc:picChg>
        <pc:picChg chg="del">
          <ac:chgData name="Md Shahidur Rahaman" userId="3bb416aa1813d4ea" providerId="LiveId" clId="{525CBC88-36A8-40E6-8D9D-FAEC1D8ED50E}" dt="2022-08-09T20:02:39.409" v="104" actId="478"/>
          <ac:picMkLst>
            <pc:docMk/>
            <pc:sldMk cId="1494650775" sldId="264"/>
            <ac:picMk id="6" creationId="{C97C8FA9-6AE5-4F97-8414-37636184186E}"/>
          </ac:picMkLst>
        </pc:picChg>
        <pc:picChg chg="add mod">
          <ac:chgData name="Md Shahidur Rahaman" userId="3bb416aa1813d4ea" providerId="LiveId" clId="{525CBC88-36A8-40E6-8D9D-FAEC1D8ED50E}" dt="2022-08-09T20:21:42.505" v="200" actId="1035"/>
          <ac:picMkLst>
            <pc:docMk/>
            <pc:sldMk cId="1494650775" sldId="264"/>
            <ac:picMk id="11" creationId="{3C0DC298-E3C7-49D1-AD7E-96B24B09D0EE}"/>
          </ac:picMkLst>
        </pc:picChg>
        <pc:picChg chg="del">
          <ac:chgData name="Md Shahidur Rahaman" userId="3bb416aa1813d4ea" providerId="LiveId" clId="{525CBC88-36A8-40E6-8D9D-FAEC1D8ED50E}" dt="2022-08-09T20:02:40.481" v="105" actId="478"/>
          <ac:picMkLst>
            <pc:docMk/>
            <pc:sldMk cId="1494650775" sldId="264"/>
            <ac:picMk id="13" creationId="{EFDAEC39-2FFA-42BC-9BA4-84E4498BDA14}"/>
          </ac:picMkLst>
        </pc:picChg>
        <pc:picChg chg="add mod">
          <ac:chgData name="Md Shahidur Rahaman" userId="3bb416aa1813d4ea" providerId="LiveId" clId="{525CBC88-36A8-40E6-8D9D-FAEC1D8ED50E}" dt="2022-08-09T20:21:42.505" v="200" actId="1035"/>
          <ac:picMkLst>
            <pc:docMk/>
            <pc:sldMk cId="1494650775" sldId="264"/>
            <ac:picMk id="18" creationId="{9EA91D7D-357C-4EE9-8EB7-44B0759C7281}"/>
          </ac:picMkLst>
        </pc:picChg>
        <pc:picChg chg="add mod">
          <ac:chgData name="Md Shahidur Rahaman" userId="3bb416aa1813d4ea" providerId="LiveId" clId="{525CBC88-36A8-40E6-8D9D-FAEC1D8ED50E}" dt="2022-08-09T20:21:42.505" v="200" actId="1035"/>
          <ac:picMkLst>
            <pc:docMk/>
            <pc:sldMk cId="1494650775" sldId="264"/>
            <ac:picMk id="22" creationId="{6277CFEB-E111-4149-9E05-004AACD7946E}"/>
          </ac:picMkLst>
        </pc:picChg>
        <pc:picChg chg="add mod">
          <ac:chgData name="Md Shahidur Rahaman" userId="3bb416aa1813d4ea" providerId="LiveId" clId="{525CBC88-36A8-40E6-8D9D-FAEC1D8ED50E}" dt="2022-08-09T20:21:42.505" v="200" actId="1035"/>
          <ac:picMkLst>
            <pc:docMk/>
            <pc:sldMk cId="1494650775" sldId="264"/>
            <ac:picMk id="26" creationId="{BC877066-6187-4DC9-835B-3F4CFD1B4B93}"/>
          </ac:picMkLst>
        </pc:picChg>
        <pc:picChg chg="add mod">
          <ac:chgData name="Md Shahidur Rahaman" userId="3bb416aa1813d4ea" providerId="LiveId" clId="{525CBC88-36A8-40E6-8D9D-FAEC1D8ED50E}" dt="2022-08-09T21:22:51.731" v="1393"/>
          <ac:picMkLst>
            <pc:docMk/>
            <pc:sldMk cId="1494650775" sldId="264"/>
            <ac:picMk id="27" creationId="{CF5925BD-733A-4013-8410-F6E0A12FA72E}"/>
          </ac:picMkLst>
        </pc:picChg>
      </pc:sldChg>
      <pc:sldChg chg="addSp delSp modSp mod">
        <pc:chgData name="Md Shahidur Rahaman" userId="3bb416aa1813d4ea" providerId="LiveId" clId="{525CBC88-36A8-40E6-8D9D-FAEC1D8ED50E}" dt="2022-08-09T21:23:10.212" v="1401"/>
        <pc:sldMkLst>
          <pc:docMk/>
          <pc:sldMk cId="185311535" sldId="270"/>
        </pc:sldMkLst>
        <pc:picChg chg="add mod">
          <ac:chgData name="Md Shahidur Rahaman" userId="3bb416aa1813d4ea" providerId="LiveId" clId="{525CBC88-36A8-40E6-8D9D-FAEC1D8ED50E}" dt="2022-08-09T21:23:10.212" v="1401"/>
          <ac:picMkLst>
            <pc:docMk/>
            <pc:sldMk cId="185311535" sldId="270"/>
            <ac:picMk id="5" creationId="{7D11E951-7ED1-4288-87BC-B33525CF52D4}"/>
          </ac:picMkLst>
        </pc:picChg>
        <pc:picChg chg="del">
          <ac:chgData name="Md Shahidur Rahaman" userId="3bb416aa1813d4ea" providerId="LiveId" clId="{525CBC88-36A8-40E6-8D9D-FAEC1D8ED50E}" dt="2022-08-09T21:23:09.968" v="1400" actId="478"/>
          <ac:picMkLst>
            <pc:docMk/>
            <pc:sldMk cId="185311535" sldId="270"/>
            <ac:picMk id="9" creationId="{CDE2908C-283C-490F-AC54-0C3608F4B3BE}"/>
          </ac:picMkLst>
        </pc:picChg>
      </pc:sldChg>
      <pc:sldChg chg="addSp delSp modSp mod modClrScheme chgLayout">
        <pc:chgData name="Md Shahidur Rahaman" userId="3bb416aa1813d4ea" providerId="LiveId" clId="{525CBC88-36A8-40E6-8D9D-FAEC1D8ED50E}" dt="2022-08-09T21:22:59.725" v="1396"/>
        <pc:sldMkLst>
          <pc:docMk/>
          <pc:sldMk cId="3695675193" sldId="280"/>
        </pc:sldMkLst>
        <pc:spChg chg="mod">
          <ac:chgData name="Md Shahidur Rahaman" userId="3bb416aa1813d4ea" providerId="LiveId" clId="{525CBC88-36A8-40E6-8D9D-FAEC1D8ED50E}" dt="2022-08-09T21:05:26.047" v="967" actId="20577"/>
          <ac:spMkLst>
            <pc:docMk/>
            <pc:sldMk cId="3695675193" sldId="280"/>
            <ac:spMk id="2" creationId="{3BF4255E-64A8-CA44-B0C0-AFD0D76765D9}"/>
          </ac:spMkLst>
        </pc:spChg>
        <pc:spChg chg="del">
          <ac:chgData name="Md Shahidur Rahaman" userId="3bb416aa1813d4ea" providerId="LiveId" clId="{525CBC88-36A8-40E6-8D9D-FAEC1D8ED50E}" dt="2022-08-09T20:51:07.752" v="554" actId="478"/>
          <ac:spMkLst>
            <pc:docMk/>
            <pc:sldMk cId="3695675193" sldId="280"/>
            <ac:spMk id="14" creationId="{C6936EEF-8559-40FE-9365-D7B91D301347}"/>
          </ac:spMkLst>
        </pc:spChg>
        <pc:spChg chg="add mod">
          <ac:chgData name="Md Shahidur Rahaman" userId="3bb416aa1813d4ea" providerId="LiveId" clId="{525CBC88-36A8-40E6-8D9D-FAEC1D8ED50E}" dt="2022-08-09T21:02:48.377" v="846" actId="1076"/>
          <ac:spMkLst>
            <pc:docMk/>
            <pc:sldMk cId="3695675193" sldId="280"/>
            <ac:spMk id="16" creationId="{4BCDFECE-B80E-4EB8-BBCE-4C4159DFFD62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17" creationId="{00816389-2DC3-4116-8B76-97BD644C1152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18" creationId="{F07881A3-3C5D-4FE7-89F4-C752AEB75AC2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19" creationId="{C27C5054-EE9C-442E-A5B8-92450F625E0D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20" creationId="{5C52127B-3ADC-4A40-8B32-7ABA7B9F90A3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22" creationId="{E083CC69-6AC6-4381-8F36-D3A3621DD1E4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23" creationId="{22D1B8DD-2DFB-4C1D-A9D4-BFC2174D1015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24" creationId="{01B18D75-E223-4850-B26D-663F22CC97D5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25" creationId="{AD045403-2D05-4CCE-8919-C6A3BF38AB55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26" creationId="{1AAE942B-E8F3-4B91-A639-C3976FE89841}"/>
          </ac:spMkLst>
        </pc:spChg>
        <pc:spChg chg="del">
          <ac:chgData name="Md Shahidur Rahaman" userId="3bb416aa1813d4ea" providerId="LiveId" clId="{525CBC88-36A8-40E6-8D9D-FAEC1D8ED50E}" dt="2022-08-09T20:51:02.569" v="553" actId="478"/>
          <ac:spMkLst>
            <pc:docMk/>
            <pc:sldMk cId="3695675193" sldId="280"/>
            <ac:spMk id="27" creationId="{8945BAB1-1061-4ED9-AA66-59C1D9A99D5F}"/>
          </ac:spMkLst>
        </pc:spChg>
        <pc:spChg chg="add mod">
          <ac:chgData name="Md Shahidur Rahaman" userId="3bb416aa1813d4ea" providerId="LiveId" clId="{525CBC88-36A8-40E6-8D9D-FAEC1D8ED50E}" dt="2022-08-09T21:01:39.025" v="770" actId="1036"/>
          <ac:spMkLst>
            <pc:docMk/>
            <pc:sldMk cId="3695675193" sldId="280"/>
            <ac:spMk id="29" creationId="{1B367A10-62E1-4D1F-A292-CBC51C5EEFBD}"/>
          </ac:spMkLst>
        </pc:spChg>
        <pc:spChg chg="add del mod">
          <ac:chgData name="Md Shahidur Rahaman" userId="3bb416aa1813d4ea" providerId="LiveId" clId="{525CBC88-36A8-40E6-8D9D-FAEC1D8ED50E}" dt="2022-08-09T20:59:49.688" v="682" actId="478"/>
          <ac:spMkLst>
            <pc:docMk/>
            <pc:sldMk cId="3695675193" sldId="280"/>
            <ac:spMk id="31" creationId="{4CC9409C-459C-4F56-A170-6DC2B643B7AA}"/>
          </ac:spMkLst>
        </pc:spChg>
        <pc:spChg chg="add del mod">
          <ac:chgData name="Md Shahidur Rahaman" userId="3bb416aa1813d4ea" providerId="LiveId" clId="{525CBC88-36A8-40E6-8D9D-FAEC1D8ED50E}" dt="2022-08-09T20:59:49.688" v="682" actId="478"/>
          <ac:spMkLst>
            <pc:docMk/>
            <pc:sldMk cId="3695675193" sldId="280"/>
            <ac:spMk id="32" creationId="{7F19B61F-E799-4515-88E6-0F5AAE3EE0F8}"/>
          </ac:spMkLst>
        </pc:spChg>
        <pc:spChg chg="add del mod">
          <ac:chgData name="Md Shahidur Rahaman" userId="3bb416aa1813d4ea" providerId="LiveId" clId="{525CBC88-36A8-40E6-8D9D-FAEC1D8ED50E}" dt="2022-08-09T20:59:49.688" v="682" actId="478"/>
          <ac:spMkLst>
            <pc:docMk/>
            <pc:sldMk cId="3695675193" sldId="280"/>
            <ac:spMk id="33" creationId="{DAE542EC-CED6-4089-9786-3D8CBE4B71EF}"/>
          </ac:spMkLst>
        </pc:spChg>
        <pc:spChg chg="add del mod">
          <ac:chgData name="Md Shahidur Rahaman" userId="3bb416aa1813d4ea" providerId="LiveId" clId="{525CBC88-36A8-40E6-8D9D-FAEC1D8ED50E}" dt="2022-08-09T20:59:49.688" v="682" actId="478"/>
          <ac:spMkLst>
            <pc:docMk/>
            <pc:sldMk cId="3695675193" sldId="280"/>
            <ac:spMk id="35" creationId="{0B26E421-6CDE-453D-9110-2699B0367215}"/>
          </ac:spMkLst>
        </pc:spChg>
        <pc:spChg chg="add del mod">
          <ac:chgData name="Md Shahidur Rahaman" userId="3bb416aa1813d4ea" providerId="LiveId" clId="{525CBC88-36A8-40E6-8D9D-FAEC1D8ED50E}" dt="2022-08-09T20:59:49.688" v="682" actId="478"/>
          <ac:spMkLst>
            <pc:docMk/>
            <pc:sldMk cId="3695675193" sldId="280"/>
            <ac:spMk id="37" creationId="{3642FBA0-13A5-4583-8A67-5C5A2E16C307}"/>
          </ac:spMkLst>
        </pc:spChg>
        <pc:spChg chg="add mod">
          <ac:chgData name="Md Shahidur Rahaman" userId="3bb416aa1813d4ea" providerId="LiveId" clId="{525CBC88-36A8-40E6-8D9D-FAEC1D8ED50E}" dt="2022-08-09T21:01:39.025" v="770" actId="1036"/>
          <ac:spMkLst>
            <pc:docMk/>
            <pc:sldMk cId="3695675193" sldId="280"/>
            <ac:spMk id="47" creationId="{D40D7FDB-9AF6-4126-BAFC-061711DBE7DD}"/>
          </ac:spMkLst>
        </pc:spChg>
        <pc:spChg chg="add mod">
          <ac:chgData name="Md Shahidur Rahaman" userId="3bb416aa1813d4ea" providerId="LiveId" clId="{525CBC88-36A8-40E6-8D9D-FAEC1D8ED50E}" dt="2022-08-09T21:01:39.025" v="770" actId="1036"/>
          <ac:spMkLst>
            <pc:docMk/>
            <pc:sldMk cId="3695675193" sldId="280"/>
            <ac:spMk id="49" creationId="{E2EB0042-8BF5-4669-A6FE-65C301275A86}"/>
          </ac:spMkLst>
        </pc:spChg>
        <pc:spChg chg="add mod">
          <ac:chgData name="Md Shahidur Rahaman" userId="3bb416aa1813d4ea" providerId="LiveId" clId="{525CBC88-36A8-40E6-8D9D-FAEC1D8ED50E}" dt="2022-08-09T21:01:39.025" v="770" actId="1036"/>
          <ac:spMkLst>
            <pc:docMk/>
            <pc:sldMk cId="3695675193" sldId="280"/>
            <ac:spMk id="51" creationId="{21C60B65-5999-41F0-9E00-01418F082AC0}"/>
          </ac:spMkLst>
        </pc:spChg>
        <pc:spChg chg="add mod">
          <ac:chgData name="Md Shahidur Rahaman" userId="3bb416aa1813d4ea" providerId="LiveId" clId="{525CBC88-36A8-40E6-8D9D-FAEC1D8ED50E}" dt="2022-08-09T21:01:39.025" v="770" actId="1036"/>
          <ac:spMkLst>
            <pc:docMk/>
            <pc:sldMk cId="3695675193" sldId="280"/>
            <ac:spMk id="52" creationId="{1DD86E34-6F5C-4743-9364-04A90A8E1D4C}"/>
          </ac:spMkLst>
        </pc:spChg>
        <pc:spChg chg="add mod">
          <ac:chgData name="Md Shahidur Rahaman" userId="3bb416aa1813d4ea" providerId="LiveId" clId="{525CBC88-36A8-40E6-8D9D-FAEC1D8ED50E}" dt="2022-08-09T21:05:14.911" v="958" actId="1076"/>
          <ac:spMkLst>
            <pc:docMk/>
            <pc:sldMk cId="3695675193" sldId="280"/>
            <ac:spMk id="56" creationId="{179A634C-D5E3-42A3-8A0F-FE63EEA83B3F}"/>
          </ac:spMkLst>
        </pc:spChg>
        <pc:spChg chg="add mod">
          <ac:chgData name="Md Shahidur Rahaman" userId="3bb416aa1813d4ea" providerId="LiveId" clId="{525CBC88-36A8-40E6-8D9D-FAEC1D8ED50E}" dt="2022-08-09T21:05:18.168" v="959" actId="1076"/>
          <ac:spMkLst>
            <pc:docMk/>
            <pc:sldMk cId="3695675193" sldId="280"/>
            <ac:spMk id="57" creationId="{50F6C1FC-E86D-42FF-BEA4-894BBFCB3B56}"/>
          </ac:spMkLst>
        </pc:spChg>
        <pc:spChg chg="add mod">
          <ac:chgData name="Md Shahidur Rahaman" userId="3bb416aa1813d4ea" providerId="LiveId" clId="{525CBC88-36A8-40E6-8D9D-FAEC1D8ED50E}" dt="2022-08-09T21:05:10.502" v="957" actId="1076"/>
          <ac:spMkLst>
            <pc:docMk/>
            <pc:sldMk cId="3695675193" sldId="280"/>
            <ac:spMk id="58" creationId="{848045CD-69AE-4ADD-BC42-01D480CF5155}"/>
          </ac:spMkLst>
        </pc:spChg>
        <pc:picChg chg="del">
          <ac:chgData name="Md Shahidur Rahaman" userId="3bb416aa1813d4ea" providerId="LiveId" clId="{525CBC88-36A8-40E6-8D9D-FAEC1D8ED50E}" dt="2022-08-09T21:22:59.450" v="1395" actId="478"/>
          <ac:picMkLst>
            <pc:docMk/>
            <pc:sldMk cId="3695675193" sldId="280"/>
            <ac:picMk id="4" creationId="{813E093A-78BE-4614-A932-F5A11C64F7E1}"/>
          </ac:picMkLst>
        </pc:picChg>
        <pc:picChg chg="add mod">
          <ac:chgData name="Md Shahidur Rahaman" userId="3bb416aa1813d4ea" providerId="LiveId" clId="{525CBC88-36A8-40E6-8D9D-FAEC1D8ED50E}" dt="2022-08-09T21:01:47.168" v="773" actId="1076"/>
          <ac:picMkLst>
            <pc:docMk/>
            <pc:sldMk cId="3695675193" sldId="280"/>
            <ac:picMk id="8" creationId="{75A0E199-98C2-4929-8BEE-1699DF25F959}"/>
          </ac:picMkLst>
        </pc:picChg>
        <pc:picChg chg="add del mod">
          <ac:chgData name="Md Shahidur Rahaman" userId="3bb416aa1813d4ea" providerId="LiveId" clId="{525CBC88-36A8-40E6-8D9D-FAEC1D8ED50E}" dt="2022-08-09T21:00:48.857" v="695"/>
          <ac:picMkLst>
            <pc:docMk/>
            <pc:sldMk cId="3695675193" sldId="280"/>
            <ac:picMk id="10" creationId="{935899A7-56E0-4A3C-9FC6-7E3971C55B27}"/>
          </ac:picMkLst>
        </pc:picChg>
        <pc:picChg chg="add mod">
          <ac:chgData name="Md Shahidur Rahaman" userId="3bb416aa1813d4ea" providerId="LiveId" clId="{525CBC88-36A8-40E6-8D9D-FAEC1D8ED50E}" dt="2022-08-09T21:04:25.420" v="915" actId="1076"/>
          <ac:picMkLst>
            <pc:docMk/>
            <pc:sldMk cId="3695675193" sldId="280"/>
            <ac:picMk id="12" creationId="{21AA0140-3785-4DFE-9A0C-2C4D9F5E35B7}"/>
          </ac:picMkLst>
        </pc:picChg>
        <pc:picChg chg="add mod">
          <ac:chgData name="Md Shahidur Rahaman" userId="3bb416aa1813d4ea" providerId="LiveId" clId="{525CBC88-36A8-40E6-8D9D-FAEC1D8ED50E}" dt="2022-08-09T21:04:21.260" v="913" actId="1076"/>
          <ac:picMkLst>
            <pc:docMk/>
            <pc:sldMk cId="3695675193" sldId="280"/>
            <ac:picMk id="15" creationId="{BC9CF9B4-9D15-42DA-8FE5-116B1165E03F}"/>
          </ac:picMkLst>
        </pc:picChg>
        <pc:picChg chg="add mod">
          <ac:chgData name="Md Shahidur Rahaman" userId="3bb416aa1813d4ea" providerId="LiveId" clId="{525CBC88-36A8-40E6-8D9D-FAEC1D8ED50E}" dt="2022-08-09T21:22:59.725" v="1396"/>
          <ac:picMkLst>
            <pc:docMk/>
            <pc:sldMk cId="3695675193" sldId="280"/>
            <ac:picMk id="20" creationId="{21C0C5BA-BD40-4B15-903E-940C2BB8C2C4}"/>
          </ac:picMkLst>
        </pc:picChg>
        <pc:cxnChg chg="del mod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28" creationId="{7FFB5322-BBB8-4378-BB01-127934A9D5B7}"/>
          </ac:cxnSpMkLst>
        </pc:cxnChg>
        <pc:cxnChg chg="del mod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30" creationId="{ECEFDD1B-BA36-417E-8FE4-B5B524ED316F}"/>
          </ac:cxnSpMkLst>
        </pc:cxnChg>
        <pc:cxnChg chg="del mod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34" creationId="{980E9D3E-6A9A-4A0C-AC2F-C6326558E874}"/>
          </ac:cxnSpMkLst>
        </pc:cxnChg>
        <pc:cxnChg chg="del mod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36" creationId="{E57B29F5-CAEE-4108-94CD-0024F5DB5197}"/>
          </ac:cxnSpMkLst>
        </pc:cxnChg>
        <pc:cxnChg chg="del mod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38" creationId="{26B370C9-475C-449C-A663-B1148339D724}"/>
          </ac:cxnSpMkLst>
        </pc:cxnChg>
        <pc:cxnChg chg="add del mod">
          <ac:chgData name="Md Shahidur Rahaman" userId="3bb416aa1813d4ea" providerId="LiveId" clId="{525CBC88-36A8-40E6-8D9D-FAEC1D8ED50E}" dt="2022-08-09T20:54:34.479" v="605" actId="478"/>
          <ac:cxnSpMkLst>
            <pc:docMk/>
            <pc:sldMk cId="3695675193" sldId="280"/>
            <ac:cxnSpMk id="39" creationId="{CE5B2886-E737-4ACF-AAC9-DE56E18545D2}"/>
          </ac:cxnSpMkLst>
        </pc:cxnChg>
        <pc:cxnChg chg="del mod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40" creationId="{D55B45EB-A853-4E6A-A4F8-73036826EEF0}"/>
          </ac:cxnSpMkLst>
        </pc:cxnChg>
        <pc:cxnChg chg="add del mod">
          <ac:chgData name="Md Shahidur Rahaman" userId="3bb416aa1813d4ea" providerId="LiveId" clId="{525CBC88-36A8-40E6-8D9D-FAEC1D8ED50E}" dt="2022-08-09T20:54:34.479" v="605" actId="478"/>
          <ac:cxnSpMkLst>
            <pc:docMk/>
            <pc:sldMk cId="3695675193" sldId="280"/>
            <ac:cxnSpMk id="41" creationId="{4FB4EAF9-7971-4258-89DD-EAE426FB9F3F}"/>
          </ac:cxnSpMkLst>
        </pc:cxnChg>
        <pc:cxnChg chg="add del mod">
          <ac:chgData name="Md Shahidur Rahaman" userId="3bb416aa1813d4ea" providerId="LiveId" clId="{525CBC88-36A8-40E6-8D9D-FAEC1D8ED50E}" dt="2022-08-09T20:54:34.479" v="605" actId="478"/>
          <ac:cxnSpMkLst>
            <pc:docMk/>
            <pc:sldMk cId="3695675193" sldId="280"/>
            <ac:cxnSpMk id="42" creationId="{8726E098-CA88-404E-BA15-40B8BBF17356}"/>
          </ac:cxnSpMkLst>
        </pc:cxnChg>
        <pc:cxnChg chg="del mod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43" creationId="{D0249B45-9212-4C62-8D84-01B28FD01FBC}"/>
          </ac:cxnSpMkLst>
        </pc:cxnChg>
        <pc:cxnChg chg="add del mod">
          <ac:chgData name="Md Shahidur Rahaman" userId="3bb416aa1813d4ea" providerId="LiveId" clId="{525CBC88-36A8-40E6-8D9D-FAEC1D8ED50E}" dt="2022-08-09T20:54:34.479" v="605" actId="478"/>
          <ac:cxnSpMkLst>
            <pc:docMk/>
            <pc:sldMk cId="3695675193" sldId="280"/>
            <ac:cxnSpMk id="44" creationId="{5D285CF0-AE29-448A-8C4F-EB9F60ACADFA}"/>
          </ac:cxnSpMkLst>
        </pc:cxnChg>
        <pc:cxnChg chg="del mod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45" creationId="{D70A5DB2-9BA7-473F-86A6-04CEF4C7D870}"/>
          </ac:cxnSpMkLst>
        </pc:cxnChg>
        <pc:cxnChg chg="add mod">
          <ac:chgData name="Md Shahidur Rahaman" userId="3bb416aa1813d4ea" providerId="LiveId" clId="{525CBC88-36A8-40E6-8D9D-FAEC1D8ED50E}" dt="2022-08-09T21:01:39.025" v="770" actId="1036"/>
          <ac:cxnSpMkLst>
            <pc:docMk/>
            <pc:sldMk cId="3695675193" sldId="280"/>
            <ac:cxnSpMk id="46" creationId="{15088273-C369-4A0E-B581-E2D439C8EE7D}"/>
          </ac:cxnSpMkLst>
        </pc:cxnChg>
        <pc:cxnChg chg="del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48" creationId="{C8106DC2-04DC-4698-BA9C-B8181211C259}"/>
          </ac:cxnSpMkLst>
        </pc:cxnChg>
        <pc:cxnChg chg="del">
          <ac:chgData name="Md Shahidur Rahaman" userId="3bb416aa1813d4ea" providerId="LiveId" clId="{525CBC88-36A8-40E6-8D9D-FAEC1D8ED50E}" dt="2022-08-09T20:51:02.569" v="553" actId="478"/>
          <ac:cxnSpMkLst>
            <pc:docMk/>
            <pc:sldMk cId="3695675193" sldId="280"/>
            <ac:cxnSpMk id="50" creationId="{1EB907B7-2C15-4EBC-A2AF-63EB9AEEBE63}"/>
          </ac:cxnSpMkLst>
        </pc:cxnChg>
        <pc:cxnChg chg="add mod">
          <ac:chgData name="Md Shahidur Rahaman" userId="3bb416aa1813d4ea" providerId="LiveId" clId="{525CBC88-36A8-40E6-8D9D-FAEC1D8ED50E}" dt="2022-08-09T21:01:39.025" v="770" actId="1036"/>
          <ac:cxnSpMkLst>
            <pc:docMk/>
            <pc:sldMk cId="3695675193" sldId="280"/>
            <ac:cxnSpMk id="53" creationId="{8D6AF969-58C0-4111-AD35-528A160EFC44}"/>
          </ac:cxnSpMkLst>
        </pc:cxnChg>
        <pc:cxnChg chg="add mod">
          <ac:chgData name="Md Shahidur Rahaman" userId="3bb416aa1813d4ea" providerId="LiveId" clId="{525CBC88-36A8-40E6-8D9D-FAEC1D8ED50E}" dt="2022-08-09T21:01:39.025" v="770" actId="1036"/>
          <ac:cxnSpMkLst>
            <pc:docMk/>
            <pc:sldMk cId="3695675193" sldId="280"/>
            <ac:cxnSpMk id="54" creationId="{39BCB446-E11A-4D23-9E21-AA0A055C6EB7}"/>
          </ac:cxnSpMkLst>
        </pc:cxnChg>
        <pc:cxnChg chg="add mod">
          <ac:chgData name="Md Shahidur Rahaman" userId="3bb416aa1813d4ea" providerId="LiveId" clId="{525CBC88-36A8-40E6-8D9D-FAEC1D8ED50E}" dt="2022-08-09T21:01:39.025" v="770" actId="1036"/>
          <ac:cxnSpMkLst>
            <pc:docMk/>
            <pc:sldMk cId="3695675193" sldId="280"/>
            <ac:cxnSpMk id="55" creationId="{A6D70D96-3BA4-4172-865D-3C74D414AA83}"/>
          </ac:cxnSpMkLst>
        </pc:cxnChg>
      </pc:sldChg>
      <pc:sldChg chg="addSp delSp modSp mod modClrScheme chgLayout">
        <pc:chgData name="Md Shahidur Rahaman" userId="3bb416aa1813d4ea" providerId="LiveId" clId="{525CBC88-36A8-40E6-8D9D-FAEC1D8ED50E}" dt="2022-08-09T21:22:54.342" v="1394"/>
        <pc:sldMkLst>
          <pc:docMk/>
          <pc:sldMk cId="1785018833" sldId="281"/>
        </pc:sldMkLst>
        <pc:spChg chg="mod">
          <ac:chgData name="Md Shahidur Rahaman" userId="3bb416aa1813d4ea" providerId="LiveId" clId="{525CBC88-36A8-40E6-8D9D-FAEC1D8ED50E}" dt="2022-08-09T20:23:03.889" v="222" actId="20577"/>
          <ac:spMkLst>
            <pc:docMk/>
            <pc:sldMk cId="1785018833" sldId="281"/>
            <ac:spMk id="2" creationId="{3BF4255E-64A8-CA44-B0C0-AFD0D76765D9}"/>
          </ac:spMkLst>
        </pc:spChg>
        <pc:spChg chg="add del mod">
          <ac:chgData name="Md Shahidur Rahaman" userId="3bb416aa1813d4ea" providerId="LiveId" clId="{525CBC88-36A8-40E6-8D9D-FAEC1D8ED50E}" dt="2022-08-09T20:25:18.761" v="226" actId="478"/>
          <ac:spMkLst>
            <pc:docMk/>
            <pc:sldMk cId="1785018833" sldId="281"/>
            <ac:spMk id="16" creationId="{433F26F6-A574-4393-AFB9-0206889382F1}"/>
          </ac:spMkLst>
        </pc:spChg>
        <pc:spChg chg="add del mod topLvl">
          <ac:chgData name="Md Shahidur Rahaman" userId="3bb416aa1813d4ea" providerId="LiveId" clId="{525CBC88-36A8-40E6-8D9D-FAEC1D8ED50E}" dt="2022-08-09T20:26:36.312" v="230" actId="478"/>
          <ac:spMkLst>
            <pc:docMk/>
            <pc:sldMk cId="1785018833" sldId="281"/>
            <ac:spMk id="18" creationId="{54582A4F-B95B-4F93-8B99-0AA7362E8A68}"/>
          </ac:spMkLst>
        </pc:spChg>
        <pc:spChg chg="add del mod topLvl">
          <ac:chgData name="Md Shahidur Rahaman" userId="3bb416aa1813d4ea" providerId="LiveId" clId="{525CBC88-36A8-40E6-8D9D-FAEC1D8ED50E}" dt="2022-08-09T20:26:33.632" v="229" actId="478"/>
          <ac:spMkLst>
            <pc:docMk/>
            <pc:sldMk cId="1785018833" sldId="281"/>
            <ac:spMk id="19" creationId="{304D8D4D-BC6A-47FA-815A-CDB02E681E9D}"/>
          </ac:spMkLst>
        </pc:spChg>
        <pc:spChg chg="del">
          <ac:chgData name="Md Shahidur Rahaman" userId="3bb416aa1813d4ea" providerId="LiveId" clId="{525CBC88-36A8-40E6-8D9D-FAEC1D8ED50E}" dt="2022-08-09T20:22:58.282" v="205" actId="478"/>
          <ac:spMkLst>
            <pc:docMk/>
            <pc:sldMk cId="1785018833" sldId="281"/>
            <ac:spMk id="20" creationId="{DE7EFE02-D2CD-4D1C-8091-BDE7ADFDD787}"/>
          </ac:spMkLst>
        </pc:spChg>
        <pc:spChg chg="del">
          <ac:chgData name="Md Shahidur Rahaman" userId="3bb416aa1813d4ea" providerId="LiveId" clId="{525CBC88-36A8-40E6-8D9D-FAEC1D8ED50E}" dt="2022-08-09T20:22:58.282" v="205" actId="478"/>
          <ac:spMkLst>
            <pc:docMk/>
            <pc:sldMk cId="1785018833" sldId="281"/>
            <ac:spMk id="21" creationId="{E518966F-73A7-40D4-A123-9610251EFB8E}"/>
          </ac:spMkLst>
        </pc:spChg>
        <pc:spChg chg="del">
          <ac:chgData name="Md Shahidur Rahaman" userId="3bb416aa1813d4ea" providerId="LiveId" clId="{525CBC88-36A8-40E6-8D9D-FAEC1D8ED50E}" dt="2022-08-09T20:22:58.282" v="205" actId="478"/>
          <ac:spMkLst>
            <pc:docMk/>
            <pc:sldMk cId="1785018833" sldId="281"/>
            <ac:spMk id="22" creationId="{1DC00A3D-48BD-44E5-8970-E20B6F722534}"/>
          </ac:spMkLst>
        </pc:spChg>
        <pc:spChg chg="del">
          <ac:chgData name="Md Shahidur Rahaman" userId="3bb416aa1813d4ea" providerId="LiveId" clId="{525CBC88-36A8-40E6-8D9D-FAEC1D8ED50E}" dt="2022-08-09T20:22:58.282" v="205" actId="478"/>
          <ac:spMkLst>
            <pc:docMk/>
            <pc:sldMk cId="1785018833" sldId="281"/>
            <ac:spMk id="23" creationId="{C314D323-F6A6-40C1-9861-F536E840EED5}"/>
          </ac:spMkLst>
        </pc:spChg>
        <pc:spChg chg="del">
          <ac:chgData name="Md Shahidur Rahaman" userId="3bb416aa1813d4ea" providerId="LiveId" clId="{525CBC88-36A8-40E6-8D9D-FAEC1D8ED50E}" dt="2022-08-09T20:22:58.282" v="205" actId="478"/>
          <ac:spMkLst>
            <pc:docMk/>
            <pc:sldMk cId="1785018833" sldId="281"/>
            <ac:spMk id="24" creationId="{D3731E82-1129-4BDA-8F31-5195AEA35820}"/>
          </ac:spMkLst>
        </pc:spChg>
        <pc:spChg chg="add mod">
          <ac:chgData name="Md Shahidur Rahaman" userId="3bb416aa1813d4ea" providerId="LiveId" clId="{525CBC88-36A8-40E6-8D9D-FAEC1D8ED50E}" dt="2022-08-09T21:11:25.072" v="1329" actId="20577"/>
          <ac:spMkLst>
            <pc:docMk/>
            <pc:sldMk cId="1785018833" sldId="281"/>
            <ac:spMk id="25" creationId="{0C37C5A9-6410-4464-AFB9-4524CBA1DF22}"/>
          </ac:spMkLst>
        </pc:spChg>
        <pc:spChg chg="del">
          <ac:chgData name="Md Shahidur Rahaman" userId="3bb416aa1813d4ea" providerId="LiveId" clId="{525CBC88-36A8-40E6-8D9D-FAEC1D8ED50E}" dt="2022-08-09T20:22:58.282" v="205" actId="478"/>
          <ac:spMkLst>
            <pc:docMk/>
            <pc:sldMk cId="1785018833" sldId="281"/>
            <ac:spMk id="26" creationId="{FD716147-0140-461F-AB73-C8B994032A23}"/>
          </ac:spMkLst>
        </pc:spChg>
        <pc:spChg chg="add del mod">
          <ac:chgData name="Md Shahidur Rahaman" userId="3bb416aa1813d4ea" providerId="LiveId" clId="{525CBC88-36A8-40E6-8D9D-FAEC1D8ED50E}" dt="2022-08-09T20:29:31.298" v="277"/>
          <ac:spMkLst>
            <pc:docMk/>
            <pc:sldMk cId="1785018833" sldId="281"/>
            <ac:spMk id="27" creationId="{28C90B28-D525-4FC6-B93C-9FC4FA34DDAB}"/>
          </ac:spMkLst>
        </pc:spChg>
        <pc:spChg chg="add mod">
          <ac:chgData name="Md Shahidur Rahaman" userId="3bb416aa1813d4ea" providerId="LiveId" clId="{525CBC88-36A8-40E6-8D9D-FAEC1D8ED50E}" dt="2022-08-09T20:39:45.472" v="509" actId="1035"/>
          <ac:spMkLst>
            <pc:docMk/>
            <pc:sldMk cId="1785018833" sldId="281"/>
            <ac:spMk id="30" creationId="{9830368B-0F26-41C5-96A0-04C02AD2FDD7}"/>
          </ac:spMkLst>
        </pc:spChg>
        <pc:spChg chg="add del">
          <ac:chgData name="Md Shahidur Rahaman" userId="3bb416aa1813d4ea" providerId="LiveId" clId="{525CBC88-36A8-40E6-8D9D-FAEC1D8ED50E}" dt="2022-08-09T20:33:49.845" v="318" actId="22"/>
          <ac:spMkLst>
            <pc:docMk/>
            <pc:sldMk cId="1785018833" sldId="281"/>
            <ac:spMk id="31" creationId="{49350A0B-06C5-4D12-A0CE-8CCAE5D0CCE3}"/>
          </ac:spMkLst>
        </pc:spChg>
        <pc:spChg chg="add mod">
          <ac:chgData name="Md Shahidur Rahaman" userId="3bb416aa1813d4ea" providerId="LiveId" clId="{525CBC88-36A8-40E6-8D9D-FAEC1D8ED50E}" dt="2022-08-09T21:11:30.231" v="1333" actId="20577"/>
          <ac:spMkLst>
            <pc:docMk/>
            <pc:sldMk cId="1785018833" sldId="281"/>
            <ac:spMk id="32" creationId="{BAB650F7-CF1A-48AC-8D80-76CA4D2CCE87}"/>
          </ac:spMkLst>
        </pc:spChg>
        <pc:spChg chg="add mod">
          <ac:chgData name="Md Shahidur Rahaman" userId="3bb416aa1813d4ea" providerId="LiveId" clId="{525CBC88-36A8-40E6-8D9D-FAEC1D8ED50E}" dt="2022-08-09T21:11:40.586" v="1335"/>
          <ac:spMkLst>
            <pc:docMk/>
            <pc:sldMk cId="1785018833" sldId="281"/>
            <ac:spMk id="33" creationId="{6B1271DA-BDC4-4F02-B2A7-0C392011A889}"/>
          </ac:spMkLst>
        </pc:spChg>
        <pc:spChg chg="add del">
          <ac:chgData name="Md Shahidur Rahaman" userId="3bb416aa1813d4ea" providerId="LiveId" clId="{525CBC88-36A8-40E6-8D9D-FAEC1D8ED50E}" dt="2022-08-09T20:49:17.342" v="525" actId="22"/>
          <ac:spMkLst>
            <pc:docMk/>
            <pc:sldMk cId="1785018833" sldId="281"/>
            <ac:spMk id="35" creationId="{C36421D1-DF80-45BC-BD0D-ADEE199F43A3}"/>
          </ac:spMkLst>
        </pc:spChg>
        <pc:spChg chg="add mod">
          <ac:chgData name="Md Shahidur Rahaman" userId="3bb416aa1813d4ea" providerId="LiveId" clId="{525CBC88-36A8-40E6-8D9D-FAEC1D8ED50E}" dt="2022-08-09T21:12:25.220" v="1374" actId="1076"/>
          <ac:spMkLst>
            <pc:docMk/>
            <pc:sldMk cId="1785018833" sldId="281"/>
            <ac:spMk id="37" creationId="{B0AEEF24-91A2-4571-90A9-0438004409D0}"/>
          </ac:spMkLst>
        </pc:spChg>
        <pc:grpChg chg="add del mod">
          <ac:chgData name="Md Shahidur Rahaman" userId="3bb416aa1813d4ea" providerId="LiveId" clId="{525CBC88-36A8-40E6-8D9D-FAEC1D8ED50E}" dt="2022-08-09T20:26:33.632" v="229" actId="478"/>
          <ac:grpSpMkLst>
            <pc:docMk/>
            <pc:sldMk cId="1785018833" sldId="281"/>
            <ac:grpSpMk id="17" creationId="{36148F58-AFD8-4E0D-A342-52C029730049}"/>
          </ac:grpSpMkLst>
        </pc:grpChg>
        <pc:picChg chg="del mod">
          <ac:chgData name="Md Shahidur Rahaman" userId="3bb416aa1813d4ea" providerId="LiveId" clId="{525CBC88-36A8-40E6-8D9D-FAEC1D8ED50E}" dt="2022-08-09T20:39:52.111" v="511" actId="478"/>
          <ac:picMkLst>
            <pc:docMk/>
            <pc:sldMk cId="1785018833" sldId="281"/>
            <ac:picMk id="4" creationId="{813E093A-78BE-4614-A932-F5A11C64F7E1}"/>
          </ac:picMkLst>
        </pc:picChg>
        <pc:picChg chg="del mod">
          <ac:chgData name="Md Shahidur Rahaman" userId="3bb416aa1813d4ea" providerId="LiveId" clId="{525CBC88-36A8-40E6-8D9D-FAEC1D8ED50E}" dt="2022-08-09T20:22:58.282" v="205" actId="478"/>
          <ac:picMkLst>
            <pc:docMk/>
            <pc:sldMk cId="1785018833" sldId="281"/>
            <ac:picMk id="5" creationId="{5AEC1E66-C892-4C49-8818-CFD659F62BD7}"/>
          </ac:picMkLst>
        </pc:picChg>
        <pc:picChg chg="add mod">
          <ac:chgData name="Md Shahidur Rahaman" userId="3bb416aa1813d4ea" providerId="LiveId" clId="{525CBC88-36A8-40E6-8D9D-FAEC1D8ED50E}" dt="2022-08-09T20:39:45.472" v="509" actId="1035"/>
          <ac:picMkLst>
            <pc:docMk/>
            <pc:sldMk cId="1785018833" sldId="281"/>
            <ac:picMk id="7" creationId="{CA7A929C-BFE5-4D90-9896-4E7AFB6EDC07}"/>
          </ac:picMkLst>
        </pc:picChg>
        <pc:picChg chg="add mod">
          <ac:chgData name="Md Shahidur Rahaman" userId="3bb416aa1813d4ea" providerId="LiveId" clId="{525CBC88-36A8-40E6-8D9D-FAEC1D8ED50E}" dt="2022-08-09T20:49:35.645" v="530" actId="1076"/>
          <ac:picMkLst>
            <pc:docMk/>
            <pc:sldMk cId="1785018833" sldId="281"/>
            <ac:picMk id="10" creationId="{E0E78570-C261-44B4-8BD8-4D1F5DDAD03A}"/>
          </ac:picMkLst>
        </pc:picChg>
        <pc:picChg chg="add mod">
          <ac:chgData name="Md Shahidur Rahaman" userId="3bb416aa1813d4ea" providerId="LiveId" clId="{525CBC88-36A8-40E6-8D9D-FAEC1D8ED50E}" dt="2022-08-09T21:22:54.342" v="1394"/>
          <ac:picMkLst>
            <pc:docMk/>
            <pc:sldMk cId="1785018833" sldId="281"/>
            <ac:picMk id="11" creationId="{800265F4-F522-4532-97FE-4F0386B5D23E}"/>
          </ac:picMkLst>
        </pc:picChg>
        <pc:picChg chg="add del mod">
          <ac:chgData name="Md Shahidur Rahaman" userId="3bb416aa1813d4ea" providerId="LiveId" clId="{525CBC88-36A8-40E6-8D9D-FAEC1D8ED50E}" dt="2022-08-09T20:49:15.953" v="523" actId="478"/>
          <ac:picMkLst>
            <pc:docMk/>
            <pc:sldMk cId="1785018833" sldId="281"/>
            <ac:picMk id="34" creationId="{CB7F5FB4-818E-423F-9804-D11EE983FA09}"/>
          </ac:picMkLst>
        </pc:picChg>
        <pc:cxnChg chg="del">
          <ac:chgData name="Md Shahidur Rahaman" userId="3bb416aa1813d4ea" providerId="LiveId" clId="{525CBC88-36A8-40E6-8D9D-FAEC1D8ED50E}" dt="2022-08-09T20:22:58.282" v="205" actId="478"/>
          <ac:cxnSpMkLst>
            <pc:docMk/>
            <pc:sldMk cId="1785018833" sldId="281"/>
            <ac:cxnSpMk id="28" creationId="{90DEC5A5-6325-4B3C-9DD9-B3FF4861BF1E}"/>
          </ac:cxnSpMkLst>
        </pc:cxnChg>
        <pc:cxnChg chg="del">
          <ac:chgData name="Md Shahidur Rahaman" userId="3bb416aa1813d4ea" providerId="LiveId" clId="{525CBC88-36A8-40E6-8D9D-FAEC1D8ED50E}" dt="2022-08-09T20:22:58.282" v="205" actId="478"/>
          <ac:cxnSpMkLst>
            <pc:docMk/>
            <pc:sldMk cId="1785018833" sldId="281"/>
            <ac:cxnSpMk id="29" creationId="{066FAB29-E01C-4154-B472-DE5633D87DE8}"/>
          </ac:cxnSpMkLst>
        </pc:cxnChg>
        <pc:cxnChg chg="del">
          <ac:chgData name="Md Shahidur Rahaman" userId="3bb416aa1813d4ea" providerId="LiveId" clId="{525CBC88-36A8-40E6-8D9D-FAEC1D8ED50E}" dt="2022-08-09T20:22:58.282" v="205" actId="478"/>
          <ac:cxnSpMkLst>
            <pc:docMk/>
            <pc:sldMk cId="1785018833" sldId="281"/>
            <ac:cxnSpMk id="36" creationId="{0CC0D5A9-19F8-46C8-BAB4-B809867A5648}"/>
          </ac:cxnSpMkLst>
        </pc:cxnChg>
        <pc:cxnChg chg="del">
          <ac:chgData name="Md Shahidur Rahaman" userId="3bb416aa1813d4ea" providerId="LiveId" clId="{525CBC88-36A8-40E6-8D9D-FAEC1D8ED50E}" dt="2022-08-09T20:22:58.282" v="205" actId="478"/>
          <ac:cxnSpMkLst>
            <pc:docMk/>
            <pc:sldMk cId="1785018833" sldId="281"/>
            <ac:cxnSpMk id="43" creationId="{DF6F1757-A180-449A-87E7-DB3B370B9249}"/>
          </ac:cxnSpMkLst>
        </pc:cxnChg>
        <pc:cxnChg chg="del">
          <ac:chgData name="Md Shahidur Rahaman" userId="3bb416aa1813d4ea" providerId="LiveId" clId="{525CBC88-36A8-40E6-8D9D-FAEC1D8ED50E}" dt="2022-08-09T20:22:58.282" v="205" actId="478"/>
          <ac:cxnSpMkLst>
            <pc:docMk/>
            <pc:sldMk cId="1785018833" sldId="281"/>
            <ac:cxnSpMk id="48" creationId="{16EAD518-8D9B-4F56-A1EB-4E91EE22C31E}"/>
          </ac:cxnSpMkLst>
        </pc:cxnChg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451900041" sldId="282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884280194" sldId="283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2195082738" sldId="284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3549686045" sldId="285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1815966636" sldId="286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518170730" sldId="287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1634045906" sldId="288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1512297377" sldId="289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1057987044" sldId="290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4074542992" sldId="291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598503075" sldId="292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1169923223" sldId="293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510738223" sldId="294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1146183442" sldId="296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1838321570" sldId="297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811433581" sldId="298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4084462978" sldId="299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3647161497" sldId="300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3905930708" sldId="304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2177268508" sldId="306"/>
        </pc:sldMkLst>
      </pc:sldChg>
      <pc:sldChg chg="del">
        <pc:chgData name="Md Shahidur Rahaman" userId="3bb416aa1813d4ea" providerId="LiveId" clId="{525CBC88-36A8-40E6-8D9D-FAEC1D8ED50E}" dt="2022-08-09T21:06:06.406" v="996" actId="47"/>
        <pc:sldMkLst>
          <pc:docMk/>
          <pc:sldMk cId="2911999417" sldId="307"/>
        </pc:sldMkLst>
      </pc:sldChg>
      <pc:sldChg chg="addSp modSp mod">
        <pc:chgData name="Md Shahidur Rahaman" userId="3bb416aa1813d4ea" providerId="LiveId" clId="{525CBC88-36A8-40E6-8D9D-FAEC1D8ED50E}" dt="2022-08-09T21:23:06.948" v="1399"/>
        <pc:sldMkLst>
          <pc:docMk/>
          <pc:sldMk cId="2228535883" sldId="309"/>
        </pc:sldMkLst>
        <pc:spChg chg="mod">
          <ac:chgData name="Md Shahidur Rahaman" userId="3bb416aa1813d4ea" providerId="LiveId" clId="{525CBC88-36A8-40E6-8D9D-FAEC1D8ED50E}" dt="2022-08-09T21:14:28.361" v="1380" actId="255"/>
          <ac:spMkLst>
            <pc:docMk/>
            <pc:sldMk cId="2228535883" sldId="309"/>
            <ac:spMk id="4" creationId="{9B0DDFA4-E782-4627-B7E2-A4C08076E32B}"/>
          </ac:spMkLst>
        </pc:spChg>
        <pc:picChg chg="add mod">
          <ac:chgData name="Md Shahidur Rahaman" userId="3bb416aa1813d4ea" providerId="LiveId" clId="{525CBC88-36A8-40E6-8D9D-FAEC1D8ED50E}" dt="2022-08-09T21:23:06.948" v="1399"/>
          <ac:picMkLst>
            <pc:docMk/>
            <pc:sldMk cId="2228535883" sldId="309"/>
            <ac:picMk id="5" creationId="{DEE62A9F-ADD9-4AA0-A6CD-DED91B2FBA49}"/>
          </ac:picMkLst>
        </pc:picChg>
      </pc:sldChg>
      <pc:sldChg chg="del">
        <pc:chgData name="Md Shahidur Rahaman" userId="3bb416aa1813d4ea" providerId="LiveId" clId="{525CBC88-36A8-40E6-8D9D-FAEC1D8ED50E}" dt="2022-08-09T21:06:09.161" v="997" actId="47"/>
        <pc:sldMkLst>
          <pc:docMk/>
          <pc:sldMk cId="234955042" sldId="310"/>
        </pc:sldMkLst>
      </pc:sldChg>
      <pc:sldChg chg="addSp delSp modSp add mod">
        <pc:chgData name="Md Shahidur Rahaman" userId="3bb416aa1813d4ea" providerId="LiveId" clId="{525CBC88-36A8-40E6-8D9D-FAEC1D8ED50E}" dt="2022-08-10T21:47:40.277" v="1476"/>
        <pc:sldMkLst>
          <pc:docMk/>
          <pc:sldMk cId="290039004" sldId="311"/>
        </pc:sldMkLst>
        <pc:spChg chg="mod">
          <ac:chgData name="Md Shahidur Rahaman" userId="3bb416aa1813d4ea" providerId="LiveId" clId="{525CBC88-36A8-40E6-8D9D-FAEC1D8ED50E}" dt="2022-08-10T01:51:20.834" v="1457" actId="20577"/>
          <ac:spMkLst>
            <pc:docMk/>
            <pc:sldMk cId="290039004" sldId="311"/>
            <ac:spMk id="2" creationId="{3BF4255E-64A8-CA44-B0C0-AFD0D76765D9}"/>
          </ac:spMkLst>
        </pc:spChg>
        <pc:spChg chg="add mod">
          <ac:chgData name="Md Shahidur Rahaman" userId="3bb416aa1813d4ea" providerId="LiveId" clId="{525CBC88-36A8-40E6-8D9D-FAEC1D8ED50E}" dt="2022-08-09T21:10:11.841" v="1311" actId="123"/>
          <ac:spMkLst>
            <pc:docMk/>
            <pc:sldMk cId="290039004" sldId="311"/>
            <ac:spMk id="3" creationId="{E73927A6-B13F-44D8-BEE9-0A19C3E30CBB}"/>
          </ac:spMkLst>
        </pc:spChg>
        <pc:spChg chg="del">
          <ac:chgData name="Md Shahidur Rahaman" userId="3bb416aa1813d4ea" providerId="LiveId" clId="{525CBC88-36A8-40E6-8D9D-FAEC1D8ED50E}" dt="2022-08-09T21:05:39.153" v="970" actId="478"/>
          <ac:spMkLst>
            <pc:docMk/>
            <pc:sldMk cId="290039004" sldId="311"/>
            <ac:spMk id="16" creationId="{4BCDFECE-B80E-4EB8-BBCE-4C4159DFFD62}"/>
          </ac:spMkLst>
        </pc:spChg>
        <pc:spChg chg="add mod">
          <ac:chgData name="Md Shahidur Rahaman" userId="3bb416aa1813d4ea" providerId="LiveId" clId="{525CBC88-36A8-40E6-8D9D-FAEC1D8ED50E}" dt="2022-08-10T21:47:40.277" v="1476"/>
          <ac:spMkLst>
            <pc:docMk/>
            <pc:sldMk cId="290039004" sldId="311"/>
            <ac:spMk id="21" creationId="{287E2D72-C1A6-472A-A129-98EC03038520}"/>
          </ac:spMkLst>
        </pc:spChg>
        <pc:spChg chg="del">
          <ac:chgData name="Md Shahidur Rahaman" userId="3bb416aa1813d4ea" providerId="LiveId" clId="{525CBC88-36A8-40E6-8D9D-FAEC1D8ED50E}" dt="2022-08-09T21:05:39.153" v="970" actId="478"/>
          <ac:spMkLst>
            <pc:docMk/>
            <pc:sldMk cId="290039004" sldId="311"/>
            <ac:spMk id="29" creationId="{1B367A10-62E1-4D1F-A292-CBC51C5EEFBD}"/>
          </ac:spMkLst>
        </pc:spChg>
        <pc:spChg chg="del">
          <ac:chgData name="Md Shahidur Rahaman" userId="3bb416aa1813d4ea" providerId="LiveId" clId="{525CBC88-36A8-40E6-8D9D-FAEC1D8ED50E}" dt="2022-08-09T21:05:39.153" v="970" actId="478"/>
          <ac:spMkLst>
            <pc:docMk/>
            <pc:sldMk cId="290039004" sldId="311"/>
            <ac:spMk id="47" creationId="{D40D7FDB-9AF6-4126-BAFC-061711DBE7DD}"/>
          </ac:spMkLst>
        </pc:spChg>
        <pc:spChg chg="del">
          <ac:chgData name="Md Shahidur Rahaman" userId="3bb416aa1813d4ea" providerId="LiveId" clId="{525CBC88-36A8-40E6-8D9D-FAEC1D8ED50E}" dt="2022-08-09T21:05:39.153" v="970" actId="478"/>
          <ac:spMkLst>
            <pc:docMk/>
            <pc:sldMk cId="290039004" sldId="311"/>
            <ac:spMk id="49" creationId="{E2EB0042-8BF5-4669-A6FE-65C301275A86}"/>
          </ac:spMkLst>
        </pc:spChg>
        <pc:spChg chg="del">
          <ac:chgData name="Md Shahidur Rahaman" userId="3bb416aa1813d4ea" providerId="LiveId" clId="{525CBC88-36A8-40E6-8D9D-FAEC1D8ED50E}" dt="2022-08-09T21:05:39.153" v="970" actId="478"/>
          <ac:spMkLst>
            <pc:docMk/>
            <pc:sldMk cId="290039004" sldId="311"/>
            <ac:spMk id="51" creationId="{21C60B65-5999-41F0-9E00-01418F082AC0}"/>
          </ac:spMkLst>
        </pc:spChg>
        <pc:spChg chg="del">
          <ac:chgData name="Md Shahidur Rahaman" userId="3bb416aa1813d4ea" providerId="LiveId" clId="{525CBC88-36A8-40E6-8D9D-FAEC1D8ED50E}" dt="2022-08-09T21:05:39.153" v="970" actId="478"/>
          <ac:spMkLst>
            <pc:docMk/>
            <pc:sldMk cId="290039004" sldId="311"/>
            <ac:spMk id="52" creationId="{1DD86E34-6F5C-4743-9364-04A90A8E1D4C}"/>
          </ac:spMkLst>
        </pc:spChg>
        <pc:spChg chg="del">
          <ac:chgData name="Md Shahidur Rahaman" userId="3bb416aa1813d4ea" providerId="LiveId" clId="{525CBC88-36A8-40E6-8D9D-FAEC1D8ED50E}" dt="2022-08-09T21:05:39.153" v="970" actId="478"/>
          <ac:spMkLst>
            <pc:docMk/>
            <pc:sldMk cId="290039004" sldId="311"/>
            <ac:spMk id="56" creationId="{179A634C-D5E3-42A3-8A0F-FE63EEA83B3F}"/>
          </ac:spMkLst>
        </pc:spChg>
        <pc:spChg chg="del">
          <ac:chgData name="Md Shahidur Rahaman" userId="3bb416aa1813d4ea" providerId="LiveId" clId="{525CBC88-36A8-40E6-8D9D-FAEC1D8ED50E}" dt="2022-08-09T21:05:39.153" v="970" actId="478"/>
          <ac:spMkLst>
            <pc:docMk/>
            <pc:sldMk cId="290039004" sldId="311"/>
            <ac:spMk id="57" creationId="{50F6C1FC-E86D-42FF-BEA4-894BBFCB3B56}"/>
          </ac:spMkLst>
        </pc:spChg>
        <pc:spChg chg="del mod">
          <ac:chgData name="Md Shahidur Rahaman" userId="3bb416aa1813d4ea" providerId="LiveId" clId="{525CBC88-36A8-40E6-8D9D-FAEC1D8ED50E}" dt="2022-08-09T21:05:45.384" v="973" actId="478"/>
          <ac:spMkLst>
            <pc:docMk/>
            <pc:sldMk cId="290039004" sldId="311"/>
            <ac:spMk id="58" creationId="{848045CD-69AE-4ADD-BC42-01D480CF5155}"/>
          </ac:spMkLst>
        </pc:spChg>
        <pc:picChg chg="del">
          <ac:chgData name="Md Shahidur Rahaman" userId="3bb416aa1813d4ea" providerId="LiveId" clId="{525CBC88-36A8-40E6-8D9D-FAEC1D8ED50E}" dt="2022-08-09T21:23:04.232" v="1397" actId="478"/>
          <ac:picMkLst>
            <pc:docMk/>
            <pc:sldMk cId="290039004" sldId="311"/>
            <ac:picMk id="4" creationId="{813E093A-78BE-4614-A932-F5A11C64F7E1}"/>
          </ac:picMkLst>
        </pc:picChg>
        <pc:picChg chg="add mod">
          <ac:chgData name="Md Shahidur Rahaman" userId="3bb416aa1813d4ea" providerId="LiveId" clId="{525CBC88-36A8-40E6-8D9D-FAEC1D8ED50E}" dt="2022-08-09T21:23:04.515" v="1398"/>
          <ac:picMkLst>
            <pc:docMk/>
            <pc:sldMk cId="290039004" sldId="311"/>
            <ac:picMk id="6" creationId="{466C0D02-E34A-468A-BFC7-90FFC283EF47}"/>
          </ac:picMkLst>
        </pc:picChg>
        <pc:picChg chg="del">
          <ac:chgData name="Md Shahidur Rahaman" userId="3bb416aa1813d4ea" providerId="LiveId" clId="{525CBC88-36A8-40E6-8D9D-FAEC1D8ED50E}" dt="2022-08-09T21:05:43.225" v="971" actId="478"/>
          <ac:picMkLst>
            <pc:docMk/>
            <pc:sldMk cId="290039004" sldId="311"/>
            <ac:picMk id="8" creationId="{75A0E199-98C2-4929-8BEE-1699DF25F959}"/>
          </ac:picMkLst>
        </pc:picChg>
        <pc:picChg chg="del">
          <ac:chgData name="Md Shahidur Rahaman" userId="3bb416aa1813d4ea" providerId="LiveId" clId="{525CBC88-36A8-40E6-8D9D-FAEC1D8ED50E}" dt="2022-08-09T21:05:39.153" v="970" actId="478"/>
          <ac:picMkLst>
            <pc:docMk/>
            <pc:sldMk cId="290039004" sldId="311"/>
            <ac:picMk id="12" creationId="{21AA0140-3785-4DFE-9A0C-2C4D9F5E35B7}"/>
          </ac:picMkLst>
        </pc:picChg>
        <pc:picChg chg="del">
          <ac:chgData name="Md Shahidur Rahaman" userId="3bb416aa1813d4ea" providerId="LiveId" clId="{525CBC88-36A8-40E6-8D9D-FAEC1D8ED50E}" dt="2022-08-09T21:05:39.153" v="970" actId="478"/>
          <ac:picMkLst>
            <pc:docMk/>
            <pc:sldMk cId="290039004" sldId="311"/>
            <ac:picMk id="15" creationId="{BC9CF9B4-9D15-42DA-8FE5-116B1165E03F}"/>
          </ac:picMkLst>
        </pc:picChg>
        <pc:cxnChg chg="del">
          <ac:chgData name="Md Shahidur Rahaman" userId="3bb416aa1813d4ea" providerId="LiveId" clId="{525CBC88-36A8-40E6-8D9D-FAEC1D8ED50E}" dt="2022-08-09T21:05:39.153" v="970" actId="478"/>
          <ac:cxnSpMkLst>
            <pc:docMk/>
            <pc:sldMk cId="290039004" sldId="311"/>
            <ac:cxnSpMk id="46" creationId="{15088273-C369-4A0E-B581-E2D439C8EE7D}"/>
          </ac:cxnSpMkLst>
        </pc:cxnChg>
        <pc:cxnChg chg="del">
          <ac:chgData name="Md Shahidur Rahaman" userId="3bb416aa1813d4ea" providerId="LiveId" clId="{525CBC88-36A8-40E6-8D9D-FAEC1D8ED50E}" dt="2022-08-09T21:05:39.153" v="970" actId="478"/>
          <ac:cxnSpMkLst>
            <pc:docMk/>
            <pc:sldMk cId="290039004" sldId="311"/>
            <ac:cxnSpMk id="53" creationId="{8D6AF969-58C0-4111-AD35-528A160EFC44}"/>
          </ac:cxnSpMkLst>
        </pc:cxnChg>
        <pc:cxnChg chg="del">
          <ac:chgData name="Md Shahidur Rahaman" userId="3bb416aa1813d4ea" providerId="LiveId" clId="{525CBC88-36A8-40E6-8D9D-FAEC1D8ED50E}" dt="2022-08-09T21:05:39.153" v="970" actId="478"/>
          <ac:cxnSpMkLst>
            <pc:docMk/>
            <pc:sldMk cId="290039004" sldId="311"/>
            <ac:cxnSpMk id="54" creationId="{39BCB446-E11A-4D23-9E21-AA0A055C6EB7}"/>
          </ac:cxnSpMkLst>
        </pc:cxnChg>
        <pc:cxnChg chg="del">
          <ac:chgData name="Md Shahidur Rahaman" userId="3bb416aa1813d4ea" providerId="LiveId" clId="{525CBC88-36A8-40E6-8D9D-FAEC1D8ED50E}" dt="2022-08-09T21:05:39.153" v="970" actId="478"/>
          <ac:cxnSpMkLst>
            <pc:docMk/>
            <pc:sldMk cId="290039004" sldId="311"/>
            <ac:cxnSpMk id="55" creationId="{A6D70D96-3BA4-4172-865D-3C74D414AA8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9C4897-9731-466C-B774-BCEF5172286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MY"/>
        </a:p>
      </dgm:t>
    </dgm:pt>
    <dgm:pt modelId="{AF4B0043-8993-48F0-ABF7-8308FD2CBFF1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MY" dirty="0"/>
            <a:t>Background</a:t>
          </a:r>
        </a:p>
      </dgm:t>
    </dgm:pt>
    <dgm:pt modelId="{6E46950F-A0B3-4B72-911A-088F13CA88B6}" type="parTrans" cxnId="{202EFB00-C32A-47E0-8D18-70994A333944}">
      <dgm:prSet/>
      <dgm:spPr/>
      <dgm:t>
        <a:bodyPr/>
        <a:lstStyle/>
        <a:p>
          <a:endParaRPr lang="en-MY"/>
        </a:p>
      </dgm:t>
    </dgm:pt>
    <dgm:pt modelId="{C7E3D4AC-8589-4D4F-B23C-8A6D8A7B0B7A}" type="sibTrans" cxnId="{202EFB00-C32A-47E0-8D18-70994A333944}">
      <dgm:prSet/>
      <dgm:spPr/>
      <dgm:t>
        <a:bodyPr/>
        <a:lstStyle/>
        <a:p>
          <a:endParaRPr lang="en-MY"/>
        </a:p>
      </dgm:t>
    </dgm:pt>
    <dgm:pt modelId="{2578AD63-8729-48E4-BA18-FF55668BCD8D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MY" dirty="0"/>
            <a:t>Algorithm Details</a:t>
          </a:r>
        </a:p>
      </dgm:t>
    </dgm:pt>
    <dgm:pt modelId="{ABF87856-D282-44E4-90A0-E7E2A82FD1D1}" type="parTrans" cxnId="{AB8A38CE-3A22-4879-95E1-E49A9F7D9482}">
      <dgm:prSet/>
      <dgm:spPr/>
      <dgm:t>
        <a:bodyPr/>
        <a:lstStyle/>
        <a:p>
          <a:endParaRPr lang="en-MY"/>
        </a:p>
      </dgm:t>
    </dgm:pt>
    <dgm:pt modelId="{D28D2FA9-0D0B-422F-96E1-9E6C376842DA}" type="sibTrans" cxnId="{AB8A38CE-3A22-4879-95E1-E49A9F7D9482}">
      <dgm:prSet/>
      <dgm:spPr/>
      <dgm:t>
        <a:bodyPr/>
        <a:lstStyle/>
        <a:p>
          <a:endParaRPr lang="en-MY"/>
        </a:p>
      </dgm:t>
    </dgm:pt>
    <dgm:pt modelId="{54A4E420-FB9F-470A-B45F-0C0EB00F602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MY" dirty="0"/>
            <a:t>Music Generation</a:t>
          </a:r>
        </a:p>
      </dgm:t>
    </dgm:pt>
    <dgm:pt modelId="{3DCE9359-2106-494F-B1A4-5371C7889C58}" type="parTrans" cxnId="{6C1CFDF2-BC96-4B04-86C8-BB37E6829573}">
      <dgm:prSet/>
      <dgm:spPr/>
      <dgm:t>
        <a:bodyPr/>
        <a:lstStyle/>
        <a:p>
          <a:endParaRPr lang="en-MY"/>
        </a:p>
      </dgm:t>
    </dgm:pt>
    <dgm:pt modelId="{CBCEF7EC-B882-4694-861E-CF16B2A60D24}" type="sibTrans" cxnId="{6C1CFDF2-BC96-4B04-86C8-BB37E6829573}">
      <dgm:prSet/>
      <dgm:spPr/>
      <dgm:t>
        <a:bodyPr/>
        <a:lstStyle/>
        <a:p>
          <a:endParaRPr lang="en-MY"/>
        </a:p>
      </dgm:t>
    </dgm:pt>
    <dgm:pt modelId="{84DE3541-E0FC-4BE7-8ED4-0BA95FDEC020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MY"/>
            <a:t>Application</a:t>
          </a:r>
          <a:endParaRPr lang="en-MY" dirty="0"/>
        </a:p>
      </dgm:t>
    </dgm:pt>
    <dgm:pt modelId="{999F117F-C6D0-4A70-A31F-F36197B9AF32}" type="parTrans" cxnId="{444D18C2-E71A-4D37-91ED-3720BFD92C39}">
      <dgm:prSet/>
      <dgm:spPr/>
      <dgm:t>
        <a:bodyPr/>
        <a:lstStyle/>
        <a:p>
          <a:endParaRPr lang="en-MY"/>
        </a:p>
      </dgm:t>
    </dgm:pt>
    <dgm:pt modelId="{318D4C7D-EA47-42E4-87CF-662750144430}" type="sibTrans" cxnId="{444D18C2-E71A-4D37-91ED-3720BFD92C39}">
      <dgm:prSet/>
      <dgm:spPr/>
      <dgm:t>
        <a:bodyPr/>
        <a:lstStyle/>
        <a:p>
          <a:endParaRPr lang="en-MY"/>
        </a:p>
      </dgm:t>
    </dgm:pt>
    <dgm:pt modelId="{5006BB13-7351-4582-9935-EC1D08F32D1D}" type="pres">
      <dgm:prSet presAssocID="{899C4897-9731-466C-B774-BCEF5172286B}" presName="Name0" presStyleCnt="0">
        <dgm:presLayoutVars>
          <dgm:chMax val="7"/>
          <dgm:chPref val="7"/>
          <dgm:dir/>
        </dgm:presLayoutVars>
      </dgm:prSet>
      <dgm:spPr/>
    </dgm:pt>
    <dgm:pt modelId="{BC91A925-6405-4664-B1E7-AA0B623ACB8B}" type="pres">
      <dgm:prSet presAssocID="{899C4897-9731-466C-B774-BCEF5172286B}" presName="Name1" presStyleCnt="0"/>
      <dgm:spPr/>
    </dgm:pt>
    <dgm:pt modelId="{EE5ADF82-1A17-455C-8849-B85C9E2195F4}" type="pres">
      <dgm:prSet presAssocID="{899C4897-9731-466C-B774-BCEF5172286B}" presName="cycle" presStyleCnt="0"/>
      <dgm:spPr/>
    </dgm:pt>
    <dgm:pt modelId="{ACC84866-2922-4955-B091-5B361342D639}" type="pres">
      <dgm:prSet presAssocID="{899C4897-9731-466C-B774-BCEF5172286B}" presName="srcNode" presStyleLbl="node1" presStyleIdx="0" presStyleCnt="4"/>
      <dgm:spPr/>
    </dgm:pt>
    <dgm:pt modelId="{18E981F7-13BA-449E-AE6E-F9370F6F0855}" type="pres">
      <dgm:prSet presAssocID="{899C4897-9731-466C-B774-BCEF5172286B}" presName="conn" presStyleLbl="parChTrans1D2" presStyleIdx="0" presStyleCnt="1"/>
      <dgm:spPr/>
    </dgm:pt>
    <dgm:pt modelId="{FD74C3DC-F12A-4C49-AB2B-98878358E41D}" type="pres">
      <dgm:prSet presAssocID="{899C4897-9731-466C-B774-BCEF5172286B}" presName="extraNode" presStyleLbl="node1" presStyleIdx="0" presStyleCnt="4"/>
      <dgm:spPr/>
    </dgm:pt>
    <dgm:pt modelId="{4EEAF79A-D674-409E-9461-8E2CBFED11ED}" type="pres">
      <dgm:prSet presAssocID="{899C4897-9731-466C-B774-BCEF5172286B}" presName="dstNode" presStyleLbl="node1" presStyleIdx="0" presStyleCnt="4"/>
      <dgm:spPr/>
    </dgm:pt>
    <dgm:pt modelId="{38E01CD0-88B3-4FBF-A324-51E1FA8CED60}" type="pres">
      <dgm:prSet presAssocID="{AF4B0043-8993-48F0-ABF7-8308FD2CBFF1}" presName="text_1" presStyleLbl="node1" presStyleIdx="0" presStyleCnt="4">
        <dgm:presLayoutVars>
          <dgm:bulletEnabled val="1"/>
        </dgm:presLayoutVars>
      </dgm:prSet>
      <dgm:spPr/>
    </dgm:pt>
    <dgm:pt modelId="{184ED729-E2A0-4836-AFA7-529E0360A502}" type="pres">
      <dgm:prSet presAssocID="{AF4B0043-8993-48F0-ABF7-8308FD2CBFF1}" presName="accent_1" presStyleCnt="0"/>
      <dgm:spPr/>
    </dgm:pt>
    <dgm:pt modelId="{379B3333-B5F1-4797-A6CF-173B65E6EB25}" type="pres">
      <dgm:prSet presAssocID="{AF4B0043-8993-48F0-ABF7-8308FD2CBFF1}" presName="accentRepeatNode" presStyleLbl="solidFgAcc1" presStyleIdx="0" presStyleCnt="4"/>
      <dgm:spPr/>
    </dgm:pt>
    <dgm:pt modelId="{166829DF-3E0E-454C-B728-11393CA3DD5B}" type="pres">
      <dgm:prSet presAssocID="{2578AD63-8729-48E4-BA18-FF55668BCD8D}" presName="text_2" presStyleLbl="node1" presStyleIdx="1" presStyleCnt="4">
        <dgm:presLayoutVars>
          <dgm:bulletEnabled val="1"/>
        </dgm:presLayoutVars>
      </dgm:prSet>
      <dgm:spPr/>
    </dgm:pt>
    <dgm:pt modelId="{DB031218-8E1E-4013-A98D-5576D82CC982}" type="pres">
      <dgm:prSet presAssocID="{2578AD63-8729-48E4-BA18-FF55668BCD8D}" presName="accent_2" presStyleCnt="0"/>
      <dgm:spPr/>
    </dgm:pt>
    <dgm:pt modelId="{046093AB-7542-4636-9465-5B6A7170CAD7}" type="pres">
      <dgm:prSet presAssocID="{2578AD63-8729-48E4-BA18-FF55668BCD8D}" presName="accentRepeatNode" presStyleLbl="solidFgAcc1" presStyleIdx="1" presStyleCnt="4"/>
      <dgm:spPr/>
    </dgm:pt>
    <dgm:pt modelId="{D46685AE-8754-4455-A954-EBD4D5C0141D}" type="pres">
      <dgm:prSet presAssocID="{54A4E420-FB9F-470A-B45F-0C0EB00F6026}" presName="text_3" presStyleLbl="node1" presStyleIdx="2" presStyleCnt="4">
        <dgm:presLayoutVars>
          <dgm:bulletEnabled val="1"/>
        </dgm:presLayoutVars>
      </dgm:prSet>
      <dgm:spPr/>
    </dgm:pt>
    <dgm:pt modelId="{F843A029-2C24-4B78-85A7-AED381B6462E}" type="pres">
      <dgm:prSet presAssocID="{54A4E420-FB9F-470A-B45F-0C0EB00F6026}" presName="accent_3" presStyleCnt="0"/>
      <dgm:spPr/>
    </dgm:pt>
    <dgm:pt modelId="{C49ECA3B-1C70-49CB-9455-D4F4B7B4BDEB}" type="pres">
      <dgm:prSet presAssocID="{54A4E420-FB9F-470A-B45F-0C0EB00F6026}" presName="accentRepeatNode" presStyleLbl="solidFgAcc1" presStyleIdx="2" presStyleCnt="4"/>
      <dgm:spPr/>
    </dgm:pt>
    <dgm:pt modelId="{D4E3454E-9AB7-413F-AF74-718349F09681}" type="pres">
      <dgm:prSet presAssocID="{84DE3541-E0FC-4BE7-8ED4-0BA95FDEC020}" presName="text_4" presStyleLbl="node1" presStyleIdx="3" presStyleCnt="4">
        <dgm:presLayoutVars>
          <dgm:bulletEnabled val="1"/>
        </dgm:presLayoutVars>
      </dgm:prSet>
      <dgm:spPr/>
    </dgm:pt>
    <dgm:pt modelId="{3A8926D6-9907-429B-A5D9-F69BBA9E38B8}" type="pres">
      <dgm:prSet presAssocID="{84DE3541-E0FC-4BE7-8ED4-0BA95FDEC020}" presName="accent_4" presStyleCnt="0"/>
      <dgm:spPr/>
    </dgm:pt>
    <dgm:pt modelId="{7E5A9015-E00E-4977-BA93-AFECB610175B}" type="pres">
      <dgm:prSet presAssocID="{84DE3541-E0FC-4BE7-8ED4-0BA95FDEC020}" presName="accentRepeatNode" presStyleLbl="solidFgAcc1" presStyleIdx="3" presStyleCnt="4"/>
      <dgm:spPr/>
    </dgm:pt>
  </dgm:ptLst>
  <dgm:cxnLst>
    <dgm:cxn modelId="{202EFB00-C32A-47E0-8D18-70994A333944}" srcId="{899C4897-9731-466C-B774-BCEF5172286B}" destId="{AF4B0043-8993-48F0-ABF7-8308FD2CBFF1}" srcOrd="0" destOrd="0" parTransId="{6E46950F-A0B3-4B72-911A-088F13CA88B6}" sibTransId="{C7E3D4AC-8589-4D4F-B23C-8A6D8A7B0B7A}"/>
    <dgm:cxn modelId="{0725A402-1AF4-4652-9414-3F84ECD3C1D1}" type="presOf" srcId="{899C4897-9731-466C-B774-BCEF5172286B}" destId="{5006BB13-7351-4582-9935-EC1D08F32D1D}" srcOrd="0" destOrd="0" presId="urn:microsoft.com/office/officeart/2008/layout/VerticalCurvedList"/>
    <dgm:cxn modelId="{F70BB428-983E-45E5-AC89-8D03794F6821}" type="presOf" srcId="{54A4E420-FB9F-470A-B45F-0C0EB00F6026}" destId="{D46685AE-8754-4455-A954-EBD4D5C0141D}" srcOrd="0" destOrd="0" presId="urn:microsoft.com/office/officeart/2008/layout/VerticalCurvedList"/>
    <dgm:cxn modelId="{8AFA3A2E-F921-446A-A6D0-3AAB3D2EB83E}" type="presOf" srcId="{84DE3541-E0FC-4BE7-8ED4-0BA95FDEC020}" destId="{D4E3454E-9AB7-413F-AF74-718349F09681}" srcOrd="0" destOrd="0" presId="urn:microsoft.com/office/officeart/2008/layout/VerticalCurvedList"/>
    <dgm:cxn modelId="{96E94C61-708D-4842-BD23-E644595BD65D}" type="presOf" srcId="{C7E3D4AC-8589-4D4F-B23C-8A6D8A7B0B7A}" destId="{18E981F7-13BA-449E-AE6E-F9370F6F0855}" srcOrd="0" destOrd="0" presId="urn:microsoft.com/office/officeart/2008/layout/VerticalCurvedList"/>
    <dgm:cxn modelId="{9231EF97-97EB-4BD3-80BB-8FB057FA25D6}" type="presOf" srcId="{2578AD63-8729-48E4-BA18-FF55668BCD8D}" destId="{166829DF-3E0E-454C-B728-11393CA3DD5B}" srcOrd="0" destOrd="0" presId="urn:microsoft.com/office/officeart/2008/layout/VerticalCurvedList"/>
    <dgm:cxn modelId="{CB6CF6AB-8F96-4236-B915-CF3307E4EB42}" type="presOf" srcId="{AF4B0043-8993-48F0-ABF7-8308FD2CBFF1}" destId="{38E01CD0-88B3-4FBF-A324-51E1FA8CED60}" srcOrd="0" destOrd="0" presId="urn:microsoft.com/office/officeart/2008/layout/VerticalCurvedList"/>
    <dgm:cxn modelId="{444D18C2-E71A-4D37-91ED-3720BFD92C39}" srcId="{899C4897-9731-466C-B774-BCEF5172286B}" destId="{84DE3541-E0FC-4BE7-8ED4-0BA95FDEC020}" srcOrd="3" destOrd="0" parTransId="{999F117F-C6D0-4A70-A31F-F36197B9AF32}" sibTransId="{318D4C7D-EA47-42E4-87CF-662750144430}"/>
    <dgm:cxn modelId="{AB8A38CE-3A22-4879-95E1-E49A9F7D9482}" srcId="{899C4897-9731-466C-B774-BCEF5172286B}" destId="{2578AD63-8729-48E4-BA18-FF55668BCD8D}" srcOrd="1" destOrd="0" parTransId="{ABF87856-D282-44E4-90A0-E7E2A82FD1D1}" sibTransId="{D28D2FA9-0D0B-422F-96E1-9E6C376842DA}"/>
    <dgm:cxn modelId="{6C1CFDF2-BC96-4B04-86C8-BB37E6829573}" srcId="{899C4897-9731-466C-B774-BCEF5172286B}" destId="{54A4E420-FB9F-470A-B45F-0C0EB00F6026}" srcOrd="2" destOrd="0" parTransId="{3DCE9359-2106-494F-B1A4-5371C7889C58}" sibTransId="{CBCEF7EC-B882-4694-861E-CF16B2A60D24}"/>
    <dgm:cxn modelId="{B9B03353-A1A2-44B8-BD61-CA09B13247AD}" type="presParOf" srcId="{5006BB13-7351-4582-9935-EC1D08F32D1D}" destId="{BC91A925-6405-4664-B1E7-AA0B623ACB8B}" srcOrd="0" destOrd="0" presId="urn:microsoft.com/office/officeart/2008/layout/VerticalCurvedList"/>
    <dgm:cxn modelId="{918DB4C2-D0D6-4734-ADFA-A107844A49D1}" type="presParOf" srcId="{BC91A925-6405-4664-B1E7-AA0B623ACB8B}" destId="{EE5ADF82-1A17-455C-8849-B85C9E2195F4}" srcOrd="0" destOrd="0" presId="urn:microsoft.com/office/officeart/2008/layout/VerticalCurvedList"/>
    <dgm:cxn modelId="{531EC755-F7FB-4AD0-842C-FDCBB0918BC6}" type="presParOf" srcId="{EE5ADF82-1A17-455C-8849-B85C9E2195F4}" destId="{ACC84866-2922-4955-B091-5B361342D639}" srcOrd="0" destOrd="0" presId="urn:microsoft.com/office/officeart/2008/layout/VerticalCurvedList"/>
    <dgm:cxn modelId="{F716AE40-F852-4265-98FA-0A14A65E5C3B}" type="presParOf" srcId="{EE5ADF82-1A17-455C-8849-B85C9E2195F4}" destId="{18E981F7-13BA-449E-AE6E-F9370F6F0855}" srcOrd="1" destOrd="0" presId="urn:microsoft.com/office/officeart/2008/layout/VerticalCurvedList"/>
    <dgm:cxn modelId="{95E4900F-DF9D-4DAC-B5A1-420E4656EE47}" type="presParOf" srcId="{EE5ADF82-1A17-455C-8849-B85C9E2195F4}" destId="{FD74C3DC-F12A-4C49-AB2B-98878358E41D}" srcOrd="2" destOrd="0" presId="urn:microsoft.com/office/officeart/2008/layout/VerticalCurvedList"/>
    <dgm:cxn modelId="{F6EFDE1D-ED4D-4393-BFA3-5466DAB14D69}" type="presParOf" srcId="{EE5ADF82-1A17-455C-8849-B85C9E2195F4}" destId="{4EEAF79A-D674-409E-9461-8E2CBFED11ED}" srcOrd="3" destOrd="0" presId="urn:microsoft.com/office/officeart/2008/layout/VerticalCurvedList"/>
    <dgm:cxn modelId="{84E43301-483B-4090-B143-B96915C67C4C}" type="presParOf" srcId="{BC91A925-6405-4664-B1E7-AA0B623ACB8B}" destId="{38E01CD0-88B3-4FBF-A324-51E1FA8CED60}" srcOrd="1" destOrd="0" presId="urn:microsoft.com/office/officeart/2008/layout/VerticalCurvedList"/>
    <dgm:cxn modelId="{E16B76CF-1B96-4F6F-8F74-DAAD7B6CE421}" type="presParOf" srcId="{BC91A925-6405-4664-B1E7-AA0B623ACB8B}" destId="{184ED729-E2A0-4836-AFA7-529E0360A502}" srcOrd="2" destOrd="0" presId="urn:microsoft.com/office/officeart/2008/layout/VerticalCurvedList"/>
    <dgm:cxn modelId="{68E7EBF3-4A95-4E1E-A5E6-E1EA52B500C6}" type="presParOf" srcId="{184ED729-E2A0-4836-AFA7-529E0360A502}" destId="{379B3333-B5F1-4797-A6CF-173B65E6EB25}" srcOrd="0" destOrd="0" presId="urn:microsoft.com/office/officeart/2008/layout/VerticalCurvedList"/>
    <dgm:cxn modelId="{D9AA7C2A-A003-4E31-B119-670E0146E20D}" type="presParOf" srcId="{BC91A925-6405-4664-B1E7-AA0B623ACB8B}" destId="{166829DF-3E0E-454C-B728-11393CA3DD5B}" srcOrd="3" destOrd="0" presId="urn:microsoft.com/office/officeart/2008/layout/VerticalCurvedList"/>
    <dgm:cxn modelId="{515567F2-0D79-4A1B-BD48-8AF9F5E13A20}" type="presParOf" srcId="{BC91A925-6405-4664-B1E7-AA0B623ACB8B}" destId="{DB031218-8E1E-4013-A98D-5576D82CC982}" srcOrd="4" destOrd="0" presId="urn:microsoft.com/office/officeart/2008/layout/VerticalCurvedList"/>
    <dgm:cxn modelId="{0204B4AC-2201-4875-A540-22F575B9E599}" type="presParOf" srcId="{DB031218-8E1E-4013-A98D-5576D82CC982}" destId="{046093AB-7542-4636-9465-5B6A7170CAD7}" srcOrd="0" destOrd="0" presId="urn:microsoft.com/office/officeart/2008/layout/VerticalCurvedList"/>
    <dgm:cxn modelId="{A9372004-3523-4F19-AAEF-0B1B89548AA5}" type="presParOf" srcId="{BC91A925-6405-4664-B1E7-AA0B623ACB8B}" destId="{D46685AE-8754-4455-A954-EBD4D5C0141D}" srcOrd="5" destOrd="0" presId="urn:microsoft.com/office/officeart/2008/layout/VerticalCurvedList"/>
    <dgm:cxn modelId="{354846FF-9470-43E3-9479-E238258A2D40}" type="presParOf" srcId="{BC91A925-6405-4664-B1E7-AA0B623ACB8B}" destId="{F843A029-2C24-4B78-85A7-AED381B6462E}" srcOrd="6" destOrd="0" presId="urn:microsoft.com/office/officeart/2008/layout/VerticalCurvedList"/>
    <dgm:cxn modelId="{BA2DF6DC-AB37-4B7D-9231-8B18779A14A5}" type="presParOf" srcId="{F843A029-2C24-4B78-85A7-AED381B6462E}" destId="{C49ECA3B-1C70-49CB-9455-D4F4B7B4BDEB}" srcOrd="0" destOrd="0" presId="urn:microsoft.com/office/officeart/2008/layout/VerticalCurvedList"/>
    <dgm:cxn modelId="{90710D25-62AB-4BAA-A8A3-29C270705302}" type="presParOf" srcId="{BC91A925-6405-4664-B1E7-AA0B623ACB8B}" destId="{D4E3454E-9AB7-413F-AF74-718349F09681}" srcOrd="7" destOrd="0" presId="urn:microsoft.com/office/officeart/2008/layout/VerticalCurvedList"/>
    <dgm:cxn modelId="{A72460D4-7CBD-4A67-AE5B-074F9D0A8EFB}" type="presParOf" srcId="{BC91A925-6405-4664-B1E7-AA0B623ACB8B}" destId="{3A8926D6-9907-429B-A5D9-F69BBA9E38B8}" srcOrd="8" destOrd="0" presId="urn:microsoft.com/office/officeart/2008/layout/VerticalCurvedList"/>
    <dgm:cxn modelId="{83B18B30-8A5D-490A-AA46-CCBF40DDE8B3}" type="presParOf" srcId="{3A8926D6-9907-429B-A5D9-F69BBA9E38B8}" destId="{7E5A9015-E00E-4977-BA93-AFECB61017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81F7-13BA-449E-AE6E-F9370F6F0855}">
      <dsp:nvSpPr>
        <dsp:cNvPr id="0" name=""/>
        <dsp:cNvSpPr/>
      </dsp:nvSpPr>
      <dsp:spPr>
        <a:xfrm>
          <a:off x="-4342361" y="-666101"/>
          <a:ext cx="5173488" cy="5173488"/>
        </a:xfrm>
        <a:prstGeom prst="blockArc">
          <a:avLst>
            <a:gd name="adj1" fmla="val 18900000"/>
            <a:gd name="adj2" fmla="val 2700000"/>
            <a:gd name="adj3" fmla="val 418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01CD0-88B3-4FBF-A324-51E1FA8CED60}">
      <dsp:nvSpPr>
        <dsp:cNvPr id="0" name=""/>
        <dsp:cNvSpPr/>
      </dsp:nvSpPr>
      <dsp:spPr>
        <a:xfrm>
          <a:off x="435406" y="295318"/>
          <a:ext cx="6939280" cy="59094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69061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kern="1200" dirty="0"/>
            <a:t>Background</a:t>
          </a:r>
        </a:p>
      </dsp:txBody>
      <dsp:txXfrm>
        <a:off x="435406" y="295318"/>
        <a:ext cx="6939280" cy="590943"/>
      </dsp:txXfrm>
    </dsp:sp>
    <dsp:sp modelId="{379B3333-B5F1-4797-A6CF-173B65E6EB25}">
      <dsp:nvSpPr>
        <dsp:cNvPr id="0" name=""/>
        <dsp:cNvSpPr/>
      </dsp:nvSpPr>
      <dsp:spPr>
        <a:xfrm>
          <a:off x="66066" y="221450"/>
          <a:ext cx="738679" cy="7386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829DF-3E0E-454C-B728-11393CA3DD5B}">
      <dsp:nvSpPr>
        <dsp:cNvPr id="0" name=""/>
        <dsp:cNvSpPr/>
      </dsp:nvSpPr>
      <dsp:spPr>
        <a:xfrm>
          <a:off x="774207" y="1181886"/>
          <a:ext cx="6600479" cy="590943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69061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kern="1200" dirty="0"/>
            <a:t>Algorithm Details</a:t>
          </a:r>
        </a:p>
      </dsp:txBody>
      <dsp:txXfrm>
        <a:off x="774207" y="1181886"/>
        <a:ext cx="6600479" cy="590943"/>
      </dsp:txXfrm>
    </dsp:sp>
    <dsp:sp modelId="{046093AB-7542-4636-9465-5B6A7170CAD7}">
      <dsp:nvSpPr>
        <dsp:cNvPr id="0" name=""/>
        <dsp:cNvSpPr/>
      </dsp:nvSpPr>
      <dsp:spPr>
        <a:xfrm>
          <a:off x="404867" y="1108018"/>
          <a:ext cx="738679" cy="7386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685AE-8754-4455-A954-EBD4D5C0141D}">
      <dsp:nvSpPr>
        <dsp:cNvPr id="0" name=""/>
        <dsp:cNvSpPr/>
      </dsp:nvSpPr>
      <dsp:spPr>
        <a:xfrm>
          <a:off x="774207" y="2068455"/>
          <a:ext cx="6600479" cy="590943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69061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kern="1200" dirty="0"/>
            <a:t>Music Generation</a:t>
          </a:r>
        </a:p>
      </dsp:txBody>
      <dsp:txXfrm>
        <a:off x="774207" y="2068455"/>
        <a:ext cx="6600479" cy="590943"/>
      </dsp:txXfrm>
    </dsp:sp>
    <dsp:sp modelId="{C49ECA3B-1C70-49CB-9455-D4F4B7B4BDEB}">
      <dsp:nvSpPr>
        <dsp:cNvPr id="0" name=""/>
        <dsp:cNvSpPr/>
      </dsp:nvSpPr>
      <dsp:spPr>
        <a:xfrm>
          <a:off x="404867" y="1994587"/>
          <a:ext cx="738679" cy="7386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3454E-9AB7-413F-AF74-718349F09681}">
      <dsp:nvSpPr>
        <dsp:cNvPr id="0" name=""/>
        <dsp:cNvSpPr/>
      </dsp:nvSpPr>
      <dsp:spPr>
        <a:xfrm>
          <a:off x="435406" y="2955024"/>
          <a:ext cx="6939280" cy="590943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69061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kern="1200"/>
            <a:t>Application</a:t>
          </a:r>
          <a:endParaRPr lang="en-MY" sz="3100" kern="1200" dirty="0"/>
        </a:p>
      </dsp:txBody>
      <dsp:txXfrm>
        <a:off x="435406" y="2955024"/>
        <a:ext cx="6939280" cy="590943"/>
      </dsp:txXfrm>
    </dsp:sp>
    <dsp:sp modelId="{7E5A9015-E00E-4977-BA93-AFECB610175B}">
      <dsp:nvSpPr>
        <dsp:cNvPr id="0" name=""/>
        <dsp:cNvSpPr/>
      </dsp:nvSpPr>
      <dsp:spPr>
        <a:xfrm>
          <a:off x="66066" y="2881156"/>
          <a:ext cx="738679" cy="7386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704A96-59BE-8848-9EFC-C293D9AE41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3100" y="3306949"/>
            <a:ext cx="5765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1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ADEE4E-8735-154D-AFE3-A7B88E77D3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7615" y="5899686"/>
            <a:ext cx="3736770" cy="6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7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33906-9624-524A-A7FD-929CA4FC95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0229" y="5777654"/>
            <a:ext cx="3736770" cy="6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0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13245F-6349-CB47-9FEC-AD94DA37D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641" y="6388925"/>
            <a:ext cx="1974843" cy="34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0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92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s://qtune.thepixel.men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duardo%20R%20Miranda%20and%20Suchitra%20T%20Bask.%20Quantum%20computer%20music:" TargetMode="External"/><Relationship Id="rId2" Type="http://schemas.openxmlformats.org/officeDocument/2006/relationships/hyperlink" Target="Vinyals,%20Oriol,%20et%20al.%20%22Show%20and%20tell:%20A%20neural%20image%20caption%20generator.%22%20Proceedings%20of%20the%20IEEE%20conference%20on%20computer%20vision%20and%20pattern%20recognition.%202015.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68DBE-74EE-6E4F-9C1F-CEE112E964E9}"/>
              </a:ext>
            </a:extLst>
          </p:cNvPr>
          <p:cNvSpPr txBox="1"/>
          <p:nvPr/>
        </p:nvSpPr>
        <p:spPr>
          <a:xfrm>
            <a:off x="0" y="183601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none" strike="noStrike" baseline="0" dirty="0" err="1">
                <a:solidFill>
                  <a:schemeClr val="bg1"/>
                </a:solidFill>
                <a:latin typeface="NimbusRomNo9L-Medi"/>
              </a:rPr>
              <a:t>Quantune</a:t>
            </a:r>
            <a:r>
              <a:rPr lang="en-US" sz="3600" b="1" i="0" u="none" strike="noStrike" baseline="0" dirty="0">
                <a:solidFill>
                  <a:schemeClr val="bg1"/>
                </a:solidFill>
                <a:latin typeface="NimbusRomNo9L-Medi"/>
              </a:rPr>
              <a:t>: An Automatic Music Generation Using Quantum Computing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E2984B3-BACC-5246-A608-71596BE40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596" y="3531941"/>
            <a:ext cx="7692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Md Shahidur Rahaman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6101E82-A3DE-4B63-8834-D154979A3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595" y="4111379"/>
            <a:ext cx="7692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Agm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Islam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5B4DFED-C375-4DCC-BF07-5BC2DC042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9472" y="6297631"/>
            <a:ext cx="2523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08-09-2022</a:t>
            </a:r>
          </a:p>
        </p:txBody>
      </p:sp>
    </p:spTree>
    <p:extLst>
      <p:ext uri="{BB962C8B-B14F-4D97-AF65-F5344CB8AC3E}">
        <p14:creationId xmlns:p14="http://schemas.microsoft.com/office/powerpoint/2010/main" val="377699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55E-64A8-CA44-B0C0-AFD0D76765D9}"/>
              </a:ext>
            </a:extLst>
          </p:cNvPr>
          <p:cNvSpPr txBox="1">
            <a:spLocks/>
          </p:cNvSpPr>
          <p:nvPr/>
        </p:nvSpPr>
        <p:spPr>
          <a:xfrm>
            <a:off x="69574" y="111983"/>
            <a:ext cx="12192000" cy="880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ＭＳ Ｐゴシック" charset="-128"/>
              </a:rPr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771DD-84ED-6741-AB6D-3B3EDD5983C5}"/>
              </a:ext>
            </a:extLst>
          </p:cNvPr>
          <p:cNvSpPr txBox="1">
            <a:spLocks/>
          </p:cNvSpPr>
          <p:nvPr/>
        </p:nvSpPr>
        <p:spPr>
          <a:xfrm>
            <a:off x="1563756" y="2418907"/>
            <a:ext cx="9064487" cy="2020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en-US" sz="3000" dirty="0">
              <a:ea typeface="ＭＳ Ｐゴシック" charset="-128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C60C53-B941-4863-AEC4-1EEB07EF8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260490"/>
              </p:ext>
            </p:extLst>
          </p:nvPr>
        </p:nvGraphicFramePr>
        <p:xfrm>
          <a:off x="2244418" y="1214026"/>
          <a:ext cx="7426356" cy="384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5B7B2BE-69BF-46A8-9A50-B7C236021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77" y="56364"/>
            <a:ext cx="936349" cy="9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4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55E-64A8-CA44-B0C0-AFD0D76765D9}"/>
              </a:ext>
            </a:extLst>
          </p:cNvPr>
          <p:cNvSpPr txBox="1">
            <a:spLocks/>
          </p:cNvSpPr>
          <p:nvPr/>
        </p:nvSpPr>
        <p:spPr>
          <a:xfrm>
            <a:off x="69574" y="111983"/>
            <a:ext cx="12192000" cy="880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ＭＳ Ｐゴシック" charset="-128"/>
              </a:rPr>
              <a:t>Music Generation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9D721B-AA47-4EE9-B2A9-1B563EB3F7C4}"/>
              </a:ext>
            </a:extLst>
          </p:cNvPr>
          <p:cNvSpPr/>
          <p:nvPr/>
        </p:nvSpPr>
        <p:spPr>
          <a:xfrm>
            <a:off x="965517" y="1624155"/>
            <a:ext cx="10240694" cy="570963"/>
          </a:xfrm>
          <a:custGeom>
            <a:avLst/>
            <a:gdLst>
              <a:gd name="connsiteX0" fmla="*/ 187775 w 9510601"/>
              <a:gd name="connsiteY0" fmla="*/ 0 h 989493"/>
              <a:gd name="connsiteX1" fmla="*/ 265965 w 9510601"/>
              <a:gd name="connsiteY1" fmla="*/ 0 h 989493"/>
              <a:gd name="connsiteX2" fmla="*/ 391438 w 9510601"/>
              <a:gd name="connsiteY2" fmla="*/ 0 h 989493"/>
              <a:gd name="connsiteX3" fmla="*/ 9322826 w 9510601"/>
              <a:gd name="connsiteY3" fmla="*/ 0 h 989493"/>
              <a:gd name="connsiteX4" fmla="*/ 9510601 w 9510601"/>
              <a:gd name="connsiteY4" fmla="*/ 187637 h 989493"/>
              <a:gd name="connsiteX5" fmla="*/ 9510601 w 9510601"/>
              <a:gd name="connsiteY5" fmla="*/ 801856 h 989493"/>
              <a:gd name="connsiteX6" fmla="*/ 9322826 w 9510601"/>
              <a:gd name="connsiteY6" fmla="*/ 989493 h 989493"/>
              <a:gd name="connsiteX7" fmla="*/ 2587386 w 9510601"/>
              <a:gd name="connsiteY7" fmla="*/ 989493 h 989493"/>
              <a:gd name="connsiteX8" fmla="*/ 2414022 w 9510601"/>
              <a:gd name="connsiteY8" fmla="*/ 873777 h 989493"/>
              <a:gd name="connsiteX9" fmla="*/ 2221007 w 9510601"/>
              <a:gd name="connsiteY9" fmla="*/ 406975 h 989493"/>
              <a:gd name="connsiteX10" fmla="*/ 2047643 w 9510601"/>
              <a:gd name="connsiteY10" fmla="*/ 291259 h 989493"/>
              <a:gd name="connsiteX11" fmla="*/ 78190 w 9510601"/>
              <a:gd name="connsiteY11" fmla="*/ 291259 h 989493"/>
              <a:gd name="connsiteX12" fmla="*/ 78190 w 9510601"/>
              <a:gd name="connsiteY12" fmla="*/ 291259 h 989493"/>
              <a:gd name="connsiteX13" fmla="*/ 0 w 9510601"/>
              <a:gd name="connsiteY13" fmla="*/ 291259 h 989493"/>
              <a:gd name="connsiteX14" fmla="*/ 0 w 9510601"/>
              <a:gd name="connsiteY14" fmla="*/ 187637 h 989493"/>
              <a:gd name="connsiteX15" fmla="*/ 187775 w 9510601"/>
              <a:gd name="connsiteY15" fmla="*/ 0 h 98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10601" h="989493">
                <a:moveTo>
                  <a:pt x="187775" y="0"/>
                </a:moveTo>
                <a:lnTo>
                  <a:pt x="265965" y="0"/>
                </a:lnTo>
                <a:lnTo>
                  <a:pt x="391438" y="0"/>
                </a:lnTo>
                <a:lnTo>
                  <a:pt x="9322826" y="0"/>
                </a:lnTo>
                <a:cubicBezTo>
                  <a:pt x="9426757" y="0"/>
                  <a:pt x="9510601" y="84061"/>
                  <a:pt x="9510601" y="187637"/>
                </a:cubicBezTo>
                <a:lnTo>
                  <a:pt x="9510601" y="801856"/>
                </a:lnTo>
                <a:cubicBezTo>
                  <a:pt x="9510601" y="905432"/>
                  <a:pt x="9426757" y="989493"/>
                  <a:pt x="9322826" y="989493"/>
                </a:cubicBezTo>
                <a:lnTo>
                  <a:pt x="2587386" y="989493"/>
                </a:lnTo>
                <a:cubicBezTo>
                  <a:pt x="2511403" y="989493"/>
                  <a:pt x="2442843" y="943775"/>
                  <a:pt x="2414022" y="873777"/>
                </a:cubicBezTo>
                <a:lnTo>
                  <a:pt x="2221007" y="406975"/>
                </a:lnTo>
                <a:cubicBezTo>
                  <a:pt x="2192186" y="336977"/>
                  <a:pt x="2123626" y="291259"/>
                  <a:pt x="2047643" y="291259"/>
                </a:cubicBezTo>
                <a:lnTo>
                  <a:pt x="78190" y="291259"/>
                </a:lnTo>
                <a:lnTo>
                  <a:pt x="78190" y="291259"/>
                </a:lnTo>
                <a:lnTo>
                  <a:pt x="0" y="291259"/>
                </a:lnTo>
                <a:lnTo>
                  <a:pt x="0" y="187637"/>
                </a:lnTo>
                <a:cubicBezTo>
                  <a:pt x="0" y="84061"/>
                  <a:pt x="83844" y="0"/>
                  <a:pt x="187775" y="0"/>
                </a:cubicBezTo>
                <a:close/>
              </a:path>
            </a:pathLst>
          </a:custGeom>
          <a:solidFill>
            <a:srgbClr val="FAD059"/>
          </a:solidFill>
          <a:ln w="12700">
            <a:miter lim="400000"/>
          </a:ln>
        </p:spPr>
        <p:txBody>
          <a:bodyPr wrap="square" lIns="2651760" tIns="38100" rIns="182880" bIns="38100" anchor="ctr">
            <a:noAutofit/>
          </a:bodyPr>
          <a:lstStyle/>
          <a:p>
            <a:pPr lvl="4">
              <a:defRPr sz="3000">
                <a:solidFill>
                  <a:srgbClr val="FFFFFF"/>
                </a:solidFill>
              </a:defRPr>
            </a:pPr>
            <a:endParaRPr lang="en-US" sz="4000" b="1" noProof="1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AE0269FF-AECE-4A69-B103-858BB9BF9DB6}"/>
              </a:ext>
            </a:extLst>
          </p:cNvPr>
          <p:cNvSpPr/>
          <p:nvPr/>
        </p:nvSpPr>
        <p:spPr>
          <a:xfrm>
            <a:off x="1100807" y="1823625"/>
            <a:ext cx="2073921" cy="406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9" h="21600" extrusionOk="0">
                <a:moveTo>
                  <a:pt x="0" y="0"/>
                </a:moveTo>
                <a:lnTo>
                  <a:pt x="18277" y="0"/>
                </a:lnTo>
                <a:cubicBezTo>
                  <a:pt x="18981" y="0"/>
                  <a:pt x="19616" y="1415"/>
                  <a:pt x="19884" y="3580"/>
                </a:cubicBezTo>
                <a:lnTo>
                  <a:pt x="21125" y="13582"/>
                </a:lnTo>
                <a:cubicBezTo>
                  <a:pt x="21600" y="17403"/>
                  <a:pt x="20758" y="21600"/>
                  <a:pt x="19518" y="21600"/>
                </a:cubicBezTo>
                <a:lnTo>
                  <a:pt x="1741" y="21600"/>
                </a:lnTo>
                <a:cubicBezTo>
                  <a:pt x="780" y="21600"/>
                  <a:pt x="0" y="19000"/>
                  <a:pt x="0" y="157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600" b="1" dirty="0">
                <a:solidFill>
                  <a:srgbClr val="F1EEEF"/>
                </a:solidFill>
              </a:rPr>
              <a:t>01</a:t>
            </a:r>
            <a:endParaRPr sz="1600" b="1" dirty="0">
              <a:solidFill>
                <a:srgbClr val="F1EEE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01B7B-0E4E-491C-8766-6D2B6DEBEAFD}"/>
              </a:ext>
            </a:extLst>
          </p:cNvPr>
          <p:cNvSpPr txBox="1"/>
          <p:nvPr/>
        </p:nvSpPr>
        <p:spPr>
          <a:xfrm>
            <a:off x="3443188" y="1684911"/>
            <a:ext cx="7763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As quantum computing has recently advanced rapidly, researchers are trying to take advantage of the principles and algorithms they can utilize in the music industry.</a:t>
            </a:r>
          </a:p>
        </p:txBody>
      </p:sp>
      <p:pic>
        <p:nvPicPr>
          <p:cNvPr id="11" name="Graphic 23" descr="Books outline">
            <a:extLst>
              <a:ext uri="{FF2B5EF4-FFF2-40B4-BE49-F238E27FC236}">
                <a16:creationId xmlns:a16="http://schemas.microsoft.com/office/drawing/2014/main" id="{3C0DC298-E3C7-49D1-AD7E-96B24B09D0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1" y="1857142"/>
            <a:ext cx="469697" cy="35981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699643-F8F3-4D2E-989F-3F4BE327779C}"/>
              </a:ext>
            </a:extLst>
          </p:cNvPr>
          <p:cNvSpPr/>
          <p:nvPr/>
        </p:nvSpPr>
        <p:spPr>
          <a:xfrm>
            <a:off x="995728" y="2408518"/>
            <a:ext cx="10240694" cy="500843"/>
          </a:xfrm>
          <a:custGeom>
            <a:avLst/>
            <a:gdLst>
              <a:gd name="connsiteX0" fmla="*/ 187775 w 9510601"/>
              <a:gd name="connsiteY0" fmla="*/ 0 h 989493"/>
              <a:gd name="connsiteX1" fmla="*/ 265965 w 9510601"/>
              <a:gd name="connsiteY1" fmla="*/ 0 h 989493"/>
              <a:gd name="connsiteX2" fmla="*/ 391438 w 9510601"/>
              <a:gd name="connsiteY2" fmla="*/ 0 h 989493"/>
              <a:gd name="connsiteX3" fmla="*/ 9322826 w 9510601"/>
              <a:gd name="connsiteY3" fmla="*/ 0 h 989493"/>
              <a:gd name="connsiteX4" fmla="*/ 9510601 w 9510601"/>
              <a:gd name="connsiteY4" fmla="*/ 187637 h 989493"/>
              <a:gd name="connsiteX5" fmla="*/ 9510601 w 9510601"/>
              <a:gd name="connsiteY5" fmla="*/ 801856 h 989493"/>
              <a:gd name="connsiteX6" fmla="*/ 9322826 w 9510601"/>
              <a:gd name="connsiteY6" fmla="*/ 989493 h 989493"/>
              <a:gd name="connsiteX7" fmla="*/ 2587386 w 9510601"/>
              <a:gd name="connsiteY7" fmla="*/ 989493 h 989493"/>
              <a:gd name="connsiteX8" fmla="*/ 2414022 w 9510601"/>
              <a:gd name="connsiteY8" fmla="*/ 873777 h 989493"/>
              <a:gd name="connsiteX9" fmla="*/ 2221007 w 9510601"/>
              <a:gd name="connsiteY9" fmla="*/ 406975 h 989493"/>
              <a:gd name="connsiteX10" fmla="*/ 2047643 w 9510601"/>
              <a:gd name="connsiteY10" fmla="*/ 291259 h 989493"/>
              <a:gd name="connsiteX11" fmla="*/ 78190 w 9510601"/>
              <a:gd name="connsiteY11" fmla="*/ 291259 h 989493"/>
              <a:gd name="connsiteX12" fmla="*/ 78190 w 9510601"/>
              <a:gd name="connsiteY12" fmla="*/ 291259 h 989493"/>
              <a:gd name="connsiteX13" fmla="*/ 0 w 9510601"/>
              <a:gd name="connsiteY13" fmla="*/ 291259 h 989493"/>
              <a:gd name="connsiteX14" fmla="*/ 0 w 9510601"/>
              <a:gd name="connsiteY14" fmla="*/ 187637 h 989493"/>
              <a:gd name="connsiteX15" fmla="*/ 187775 w 9510601"/>
              <a:gd name="connsiteY15" fmla="*/ 0 h 98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10601" h="989493">
                <a:moveTo>
                  <a:pt x="187775" y="0"/>
                </a:moveTo>
                <a:lnTo>
                  <a:pt x="265965" y="0"/>
                </a:lnTo>
                <a:lnTo>
                  <a:pt x="391438" y="0"/>
                </a:lnTo>
                <a:lnTo>
                  <a:pt x="9322826" y="0"/>
                </a:lnTo>
                <a:cubicBezTo>
                  <a:pt x="9426757" y="0"/>
                  <a:pt x="9510601" y="84061"/>
                  <a:pt x="9510601" y="187637"/>
                </a:cubicBezTo>
                <a:lnTo>
                  <a:pt x="9510601" y="801856"/>
                </a:lnTo>
                <a:cubicBezTo>
                  <a:pt x="9510601" y="905432"/>
                  <a:pt x="9426757" y="989493"/>
                  <a:pt x="9322826" y="989493"/>
                </a:cubicBezTo>
                <a:lnTo>
                  <a:pt x="2587386" y="989493"/>
                </a:lnTo>
                <a:cubicBezTo>
                  <a:pt x="2511403" y="989493"/>
                  <a:pt x="2442843" y="943775"/>
                  <a:pt x="2414022" y="873777"/>
                </a:cubicBezTo>
                <a:lnTo>
                  <a:pt x="2221007" y="406975"/>
                </a:lnTo>
                <a:cubicBezTo>
                  <a:pt x="2192186" y="336977"/>
                  <a:pt x="2123626" y="291259"/>
                  <a:pt x="2047643" y="291259"/>
                </a:cubicBezTo>
                <a:lnTo>
                  <a:pt x="78190" y="291259"/>
                </a:lnTo>
                <a:lnTo>
                  <a:pt x="78190" y="291259"/>
                </a:lnTo>
                <a:lnTo>
                  <a:pt x="0" y="291259"/>
                </a:lnTo>
                <a:lnTo>
                  <a:pt x="0" y="187637"/>
                </a:lnTo>
                <a:cubicBezTo>
                  <a:pt x="0" y="84061"/>
                  <a:pt x="83844" y="0"/>
                  <a:pt x="187775" y="0"/>
                </a:cubicBezTo>
                <a:close/>
              </a:path>
            </a:pathLst>
          </a:custGeom>
          <a:solidFill>
            <a:srgbClr val="FAD059"/>
          </a:solidFill>
          <a:ln w="12700">
            <a:miter lim="400000"/>
          </a:ln>
        </p:spPr>
        <p:txBody>
          <a:bodyPr wrap="square" lIns="2651760" tIns="38100" rIns="182880" bIns="38100" anchor="ctr">
            <a:noAutofit/>
          </a:bodyPr>
          <a:lstStyle/>
          <a:p>
            <a:pPr lvl="4">
              <a:defRPr sz="3000">
                <a:solidFill>
                  <a:srgbClr val="FFFFFF"/>
                </a:solidFill>
              </a:defRPr>
            </a:pPr>
            <a:endParaRPr lang="en-US" sz="4000" b="1" noProof="1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2AE85B8D-5F08-4715-8C46-DF5C0F10541E}"/>
              </a:ext>
            </a:extLst>
          </p:cNvPr>
          <p:cNvSpPr/>
          <p:nvPr/>
        </p:nvSpPr>
        <p:spPr>
          <a:xfrm>
            <a:off x="1131018" y="2607988"/>
            <a:ext cx="2073921" cy="406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9" h="21600" extrusionOk="0">
                <a:moveTo>
                  <a:pt x="0" y="0"/>
                </a:moveTo>
                <a:lnTo>
                  <a:pt x="18277" y="0"/>
                </a:lnTo>
                <a:cubicBezTo>
                  <a:pt x="18981" y="0"/>
                  <a:pt x="19616" y="1415"/>
                  <a:pt x="19884" y="3580"/>
                </a:cubicBezTo>
                <a:lnTo>
                  <a:pt x="21125" y="13582"/>
                </a:lnTo>
                <a:cubicBezTo>
                  <a:pt x="21600" y="17403"/>
                  <a:pt x="20758" y="21600"/>
                  <a:pt x="19518" y="21600"/>
                </a:cubicBezTo>
                <a:lnTo>
                  <a:pt x="1741" y="21600"/>
                </a:lnTo>
                <a:cubicBezTo>
                  <a:pt x="780" y="21600"/>
                  <a:pt x="0" y="19000"/>
                  <a:pt x="0" y="157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600" b="1" dirty="0">
                <a:solidFill>
                  <a:srgbClr val="F1EEEF"/>
                </a:solidFill>
              </a:rPr>
              <a:t>02</a:t>
            </a:r>
            <a:endParaRPr sz="1600" b="1" dirty="0">
              <a:solidFill>
                <a:srgbClr val="F1EEE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ED04-3227-4DB8-9CCD-893BA30DE524}"/>
              </a:ext>
            </a:extLst>
          </p:cNvPr>
          <p:cNvSpPr txBox="1"/>
          <p:nvPr/>
        </p:nvSpPr>
        <p:spPr>
          <a:xfrm>
            <a:off x="3473399" y="2503005"/>
            <a:ext cx="77630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The computational method of creating compelling music has become a crucial component of the music industry.</a:t>
            </a:r>
          </a:p>
        </p:txBody>
      </p:sp>
      <p:pic>
        <p:nvPicPr>
          <p:cNvPr id="18" name="Graphic 23" descr="Books outline">
            <a:extLst>
              <a:ext uri="{FF2B5EF4-FFF2-40B4-BE49-F238E27FC236}">
                <a16:creationId xmlns:a16="http://schemas.microsoft.com/office/drawing/2014/main" id="{9EA91D7D-357C-4EE9-8EB7-44B0759C7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12" y="2641505"/>
            <a:ext cx="469697" cy="35981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094D82-D734-46EB-8722-E00DB9BC9DA0}"/>
              </a:ext>
            </a:extLst>
          </p:cNvPr>
          <p:cNvSpPr/>
          <p:nvPr/>
        </p:nvSpPr>
        <p:spPr>
          <a:xfrm>
            <a:off x="995728" y="3241423"/>
            <a:ext cx="10240694" cy="500843"/>
          </a:xfrm>
          <a:custGeom>
            <a:avLst/>
            <a:gdLst>
              <a:gd name="connsiteX0" fmla="*/ 187775 w 9510601"/>
              <a:gd name="connsiteY0" fmla="*/ 0 h 989493"/>
              <a:gd name="connsiteX1" fmla="*/ 265965 w 9510601"/>
              <a:gd name="connsiteY1" fmla="*/ 0 h 989493"/>
              <a:gd name="connsiteX2" fmla="*/ 391438 w 9510601"/>
              <a:gd name="connsiteY2" fmla="*/ 0 h 989493"/>
              <a:gd name="connsiteX3" fmla="*/ 9322826 w 9510601"/>
              <a:gd name="connsiteY3" fmla="*/ 0 h 989493"/>
              <a:gd name="connsiteX4" fmla="*/ 9510601 w 9510601"/>
              <a:gd name="connsiteY4" fmla="*/ 187637 h 989493"/>
              <a:gd name="connsiteX5" fmla="*/ 9510601 w 9510601"/>
              <a:gd name="connsiteY5" fmla="*/ 801856 h 989493"/>
              <a:gd name="connsiteX6" fmla="*/ 9322826 w 9510601"/>
              <a:gd name="connsiteY6" fmla="*/ 989493 h 989493"/>
              <a:gd name="connsiteX7" fmla="*/ 2587386 w 9510601"/>
              <a:gd name="connsiteY7" fmla="*/ 989493 h 989493"/>
              <a:gd name="connsiteX8" fmla="*/ 2414022 w 9510601"/>
              <a:gd name="connsiteY8" fmla="*/ 873777 h 989493"/>
              <a:gd name="connsiteX9" fmla="*/ 2221007 w 9510601"/>
              <a:gd name="connsiteY9" fmla="*/ 406975 h 989493"/>
              <a:gd name="connsiteX10" fmla="*/ 2047643 w 9510601"/>
              <a:gd name="connsiteY10" fmla="*/ 291259 h 989493"/>
              <a:gd name="connsiteX11" fmla="*/ 78190 w 9510601"/>
              <a:gd name="connsiteY11" fmla="*/ 291259 h 989493"/>
              <a:gd name="connsiteX12" fmla="*/ 78190 w 9510601"/>
              <a:gd name="connsiteY12" fmla="*/ 291259 h 989493"/>
              <a:gd name="connsiteX13" fmla="*/ 0 w 9510601"/>
              <a:gd name="connsiteY13" fmla="*/ 291259 h 989493"/>
              <a:gd name="connsiteX14" fmla="*/ 0 w 9510601"/>
              <a:gd name="connsiteY14" fmla="*/ 187637 h 989493"/>
              <a:gd name="connsiteX15" fmla="*/ 187775 w 9510601"/>
              <a:gd name="connsiteY15" fmla="*/ 0 h 98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10601" h="989493">
                <a:moveTo>
                  <a:pt x="187775" y="0"/>
                </a:moveTo>
                <a:lnTo>
                  <a:pt x="265965" y="0"/>
                </a:lnTo>
                <a:lnTo>
                  <a:pt x="391438" y="0"/>
                </a:lnTo>
                <a:lnTo>
                  <a:pt x="9322826" y="0"/>
                </a:lnTo>
                <a:cubicBezTo>
                  <a:pt x="9426757" y="0"/>
                  <a:pt x="9510601" y="84061"/>
                  <a:pt x="9510601" y="187637"/>
                </a:cubicBezTo>
                <a:lnTo>
                  <a:pt x="9510601" y="801856"/>
                </a:lnTo>
                <a:cubicBezTo>
                  <a:pt x="9510601" y="905432"/>
                  <a:pt x="9426757" y="989493"/>
                  <a:pt x="9322826" y="989493"/>
                </a:cubicBezTo>
                <a:lnTo>
                  <a:pt x="2587386" y="989493"/>
                </a:lnTo>
                <a:cubicBezTo>
                  <a:pt x="2511403" y="989493"/>
                  <a:pt x="2442843" y="943775"/>
                  <a:pt x="2414022" y="873777"/>
                </a:cubicBezTo>
                <a:lnTo>
                  <a:pt x="2221007" y="406975"/>
                </a:lnTo>
                <a:cubicBezTo>
                  <a:pt x="2192186" y="336977"/>
                  <a:pt x="2123626" y="291259"/>
                  <a:pt x="2047643" y="291259"/>
                </a:cubicBezTo>
                <a:lnTo>
                  <a:pt x="78190" y="291259"/>
                </a:lnTo>
                <a:lnTo>
                  <a:pt x="78190" y="291259"/>
                </a:lnTo>
                <a:lnTo>
                  <a:pt x="0" y="291259"/>
                </a:lnTo>
                <a:lnTo>
                  <a:pt x="0" y="187637"/>
                </a:lnTo>
                <a:cubicBezTo>
                  <a:pt x="0" y="84061"/>
                  <a:pt x="83844" y="0"/>
                  <a:pt x="187775" y="0"/>
                </a:cubicBezTo>
                <a:close/>
              </a:path>
            </a:pathLst>
          </a:custGeom>
          <a:solidFill>
            <a:srgbClr val="FAD059"/>
          </a:solidFill>
          <a:ln w="12700">
            <a:miter lim="400000"/>
          </a:ln>
        </p:spPr>
        <p:txBody>
          <a:bodyPr wrap="square" lIns="2651760" tIns="38100" rIns="182880" bIns="38100" anchor="ctr">
            <a:noAutofit/>
          </a:bodyPr>
          <a:lstStyle/>
          <a:p>
            <a:pPr lvl="4">
              <a:defRPr sz="3000">
                <a:solidFill>
                  <a:srgbClr val="FFFFFF"/>
                </a:solidFill>
              </a:defRPr>
            </a:pPr>
            <a:endParaRPr lang="en-US" sz="4000" b="1" noProof="1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CE1E59A5-B4DB-41C2-ACCF-3D82CBB1258E}"/>
              </a:ext>
            </a:extLst>
          </p:cNvPr>
          <p:cNvSpPr/>
          <p:nvPr/>
        </p:nvSpPr>
        <p:spPr>
          <a:xfrm>
            <a:off x="1131018" y="3440893"/>
            <a:ext cx="2170982" cy="406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9" h="21600" extrusionOk="0">
                <a:moveTo>
                  <a:pt x="0" y="0"/>
                </a:moveTo>
                <a:lnTo>
                  <a:pt x="18277" y="0"/>
                </a:lnTo>
                <a:cubicBezTo>
                  <a:pt x="18981" y="0"/>
                  <a:pt x="19616" y="1415"/>
                  <a:pt x="19884" y="3580"/>
                </a:cubicBezTo>
                <a:lnTo>
                  <a:pt x="21125" y="13582"/>
                </a:lnTo>
                <a:cubicBezTo>
                  <a:pt x="21600" y="17403"/>
                  <a:pt x="20758" y="21600"/>
                  <a:pt x="19518" y="21600"/>
                </a:cubicBezTo>
                <a:lnTo>
                  <a:pt x="1741" y="21600"/>
                </a:lnTo>
                <a:cubicBezTo>
                  <a:pt x="780" y="21600"/>
                  <a:pt x="0" y="19000"/>
                  <a:pt x="0" y="157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600" b="1" dirty="0">
                <a:solidFill>
                  <a:srgbClr val="F1EEEF"/>
                </a:solidFill>
              </a:rPr>
              <a:t>03</a:t>
            </a:r>
            <a:endParaRPr sz="1600" b="1" dirty="0">
              <a:solidFill>
                <a:srgbClr val="F1EEE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7CA9AA-82BF-4610-B9B7-C22A64832664}"/>
              </a:ext>
            </a:extLst>
          </p:cNvPr>
          <p:cNvSpPr txBox="1"/>
          <p:nvPr/>
        </p:nvSpPr>
        <p:spPr>
          <a:xfrm>
            <a:off x="3473399" y="3335911"/>
            <a:ext cx="77228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In classical computation, the tune generation is cost ineffective, as the note can be only one state at a time.</a:t>
            </a:r>
          </a:p>
        </p:txBody>
      </p:sp>
      <p:pic>
        <p:nvPicPr>
          <p:cNvPr id="22" name="Graphic 23" descr="Books outline">
            <a:extLst>
              <a:ext uri="{FF2B5EF4-FFF2-40B4-BE49-F238E27FC236}">
                <a16:creationId xmlns:a16="http://schemas.microsoft.com/office/drawing/2014/main" id="{6277CFEB-E111-4149-9E05-004AACD794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12" y="3474410"/>
            <a:ext cx="469697" cy="35981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5719E3-68BF-4124-A37D-9E408C5CF95B}"/>
              </a:ext>
            </a:extLst>
          </p:cNvPr>
          <p:cNvSpPr/>
          <p:nvPr/>
        </p:nvSpPr>
        <p:spPr>
          <a:xfrm>
            <a:off x="1100667" y="4101945"/>
            <a:ext cx="10135755" cy="500843"/>
          </a:xfrm>
          <a:custGeom>
            <a:avLst/>
            <a:gdLst>
              <a:gd name="connsiteX0" fmla="*/ 187775 w 9510601"/>
              <a:gd name="connsiteY0" fmla="*/ 0 h 989493"/>
              <a:gd name="connsiteX1" fmla="*/ 265965 w 9510601"/>
              <a:gd name="connsiteY1" fmla="*/ 0 h 989493"/>
              <a:gd name="connsiteX2" fmla="*/ 391438 w 9510601"/>
              <a:gd name="connsiteY2" fmla="*/ 0 h 989493"/>
              <a:gd name="connsiteX3" fmla="*/ 9322826 w 9510601"/>
              <a:gd name="connsiteY3" fmla="*/ 0 h 989493"/>
              <a:gd name="connsiteX4" fmla="*/ 9510601 w 9510601"/>
              <a:gd name="connsiteY4" fmla="*/ 187637 h 989493"/>
              <a:gd name="connsiteX5" fmla="*/ 9510601 w 9510601"/>
              <a:gd name="connsiteY5" fmla="*/ 801856 h 989493"/>
              <a:gd name="connsiteX6" fmla="*/ 9322826 w 9510601"/>
              <a:gd name="connsiteY6" fmla="*/ 989493 h 989493"/>
              <a:gd name="connsiteX7" fmla="*/ 2587386 w 9510601"/>
              <a:gd name="connsiteY7" fmla="*/ 989493 h 989493"/>
              <a:gd name="connsiteX8" fmla="*/ 2414022 w 9510601"/>
              <a:gd name="connsiteY8" fmla="*/ 873777 h 989493"/>
              <a:gd name="connsiteX9" fmla="*/ 2221007 w 9510601"/>
              <a:gd name="connsiteY9" fmla="*/ 406975 h 989493"/>
              <a:gd name="connsiteX10" fmla="*/ 2047643 w 9510601"/>
              <a:gd name="connsiteY10" fmla="*/ 291259 h 989493"/>
              <a:gd name="connsiteX11" fmla="*/ 78190 w 9510601"/>
              <a:gd name="connsiteY11" fmla="*/ 291259 h 989493"/>
              <a:gd name="connsiteX12" fmla="*/ 78190 w 9510601"/>
              <a:gd name="connsiteY12" fmla="*/ 291259 h 989493"/>
              <a:gd name="connsiteX13" fmla="*/ 0 w 9510601"/>
              <a:gd name="connsiteY13" fmla="*/ 291259 h 989493"/>
              <a:gd name="connsiteX14" fmla="*/ 0 w 9510601"/>
              <a:gd name="connsiteY14" fmla="*/ 187637 h 989493"/>
              <a:gd name="connsiteX15" fmla="*/ 187775 w 9510601"/>
              <a:gd name="connsiteY15" fmla="*/ 0 h 98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10601" h="989493">
                <a:moveTo>
                  <a:pt x="187775" y="0"/>
                </a:moveTo>
                <a:lnTo>
                  <a:pt x="265965" y="0"/>
                </a:lnTo>
                <a:lnTo>
                  <a:pt x="391438" y="0"/>
                </a:lnTo>
                <a:lnTo>
                  <a:pt x="9322826" y="0"/>
                </a:lnTo>
                <a:cubicBezTo>
                  <a:pt x="9426757" y="0"/>
                  <a:pt x="9510601" y="84061"/>
                  <a:pt x="9510601" y="187637"/>
                </a:cubicBezTo>
                <a:lnTo>
                  <a:pt x="9510601" y="801856"/>
                </a:lnTo>
                <a:cubicBezTo>
                  <a:pt x="9510601" y="905432"/>
                  <a:pt x="9426757" y="989493"/>
                  <a:pt x="9322826" y="989493"/>
                </a:cubicBezTo>
                <a:lnTo>
                  <a:pt x="2587386" y="989493"/>
                </a:lnTo>
                <a:cubicBezTo>
                  <a:pt x="2511403" y="989493"/>
                  <a:pt x="2442843" y="943775"/>
                  <a:pt x="2414022" y="873777"/>
                </a:cubicBezTo>
                <a:lnTo>
                  <a:pt x="2221007" y="406975"/>
                </a:lnTo>
                <a:cubicBezTo>
                  <a:pt x="2192186" y="336977"/>
                  <a:pt x="2123626" y="291259"/>
                  <a:pt x="2047643" y="291259"/>
                </a:cubicBezTo>
                <a:lnTo>
                  <a:pt x="78190" y="291259"/>
                </a:lnTo>
                <a:lnTo>
                  <a:pt x="78190" y="291259"/>
                </a:lnTo>
                <a:lnTo>
                  <a:pt x="0" y="291259"/>
                </a:lnTo>
                <a:lnTo>
                  <a:pt x="0" y="187637"/>
                </a:lnTo>
                <a:cubicBezTo>
                  <a:pt x="0" y="84061"/>
                  <a:pt x="83844" y="0"/>
                  <a:pt x="187775" y="0"/>
                </a:cubicBezTo>
                <a:close/>
              </a:path>
            </a:pathLst>
          </a:custGeom>
          <a:solidFill>
            <a:srgbClr val="FAD059"/>
          </a:solidFill>
          <a:ln w="12700">
            <a:miter lim="400000"/>
          </a:ln>
        </p:spPr>
        <p:txBody>
          <a:bodyPr wrap="square" lIns="2651760" tIns="38100" rIns="182880" bIns="38100" anchor="ctr">
            <a:noAutofit/>
          </a:bodyPr>
          <a:lstStyle/>
          <a:p>
            <a:pPr lvl="4">
              <a:defRPr sz="3000">
                <a:solidFill>
                  <a:srgbClr val="FFFFFF"/>
                </a:solidFill>
              </a:defRPr>
            </a:pPr>
            <a:endParaRPr lang="en-US" sz="4000" b="1" noProof="1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7BFB6578-6D3F-467B-8525-F7DE57D374D2}"/>
              </a:ext>
            </a:extLst>
          </p:cNvPr>
          <p:cNvSpPr/>
          <p:nvPr/>
        </p:nvSpPr>
        <p:spPr>
          <a:xfrm>
            <a:off x="1131018" y="4301415"/>
            <a:ext cx="2275921" cy="406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9" h="21600" extrusionOk="0">
                <a:moveTo>
                  <a:pt x="0" y="0"/>
                </a:moveTo>
                <a:lnTo>
                  <a:pt x="18277" y="0"/>
                </a:lnTo>
                <a:cubicBezTo>
                  <a:pt x="18981" y="0"/>
                  <a:pt x="19616" y="1415"/>
                  <a:pt x="19884" y="3580"/>
                </a:cubicBezTo>
                <a:lnTo>
                  <a:pt x="21125" y="13582"/>
                </a:lnTo>
                <a:cubicBezTo>
                  <a:pt x="21600" y="17403"/>
                  <a:pt x="20758" y="21600"/>
                  <a:pt x="19518" y="21600"/>
                </a:cubicBezTo>
                <a:lnTo>
                  <a:pt x="1741" y="21600"/>
                </a:lnTo>
                <a:cubicBezTo>
                  <a:pt x="780" y="21600"/>
                  <a:pt x="0" y="19000"/>
                  <a:pt x="0" y="157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600" b="1" dirty="0">
                <a:solidFill>
                  <a:srgbClr val="F1EEEF"/>
                </a:solidFill>
              </a:rPr>
              <a:t>04</a:t>
            </a:r>
            <a:endParaRPr sz="1600" b="1" dirty="0">
              <a:solidFill>
                <a:srgbClr val="F1EEE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E3B4AF-EF67-4048-9CB1-850AE46E76DE}"/>
              </a:ext>
            </a:extLst>
          </p:cNvPr>
          <p:cNvSpPr txBox="1"/>
          <p:nvPr/>
        </p:nvSpPr>
        <p:spPr>
          <a:xfrm>
            <a:off x="3618489" y="4140967"/>
            <a:ext cx="76179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As researchers shifted their interest to quantum simulation, we can reduce the limitation as a note can be at multiple states that speed up the simulation using superposition.</a:t>
            </a:r>
          </a:p>
        </p:txBody>
      </p:sp>
      <p:pic>
        <p:nvPicPr>
          <p:cNvPr id="26" name="Graphic 23" descr="Books outline">
            <a:extLst>
              <a:ext uri="{FF2B5EF4-FFF2-40B4-BE49-F238E27FC236}">
                <a16:creationId xmlns:a16="http://schemas.microsoft.com/office/drawing/2014/main" id="{BC877066-6187-4DC9-835B-3F4CFD1B4B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51" y="4334932"/>
            <a:ext cx="469697" cy="3598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F5925BD-733A-4013-8410-F6E0A12FA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77" y="56364"/>
            <a:ext cx="936349" cy="9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5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6" grpId="0" animBg="1"/>
      <p:bldP spid="19" grpId="0" animBg="1"/>
      <p:bldP spid="20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55E-64A8-CA44-B0C0-AFD0D76765D9}"/>
              </a:ext>
            </a:extLst>
          </p:cNvPr>
          <p:cNvSpPr txBox="1">
            <a:spLocks/>
          </p:cNvSpPr>
          <p:nvPr/>
        </p:nvSpPr>
        <p:spPr>
          <a:xfrm>
            <a:off x="69574" y="111983"/>
            <a:ext cx="12192000" cy="880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ＭＳ Ｐゴシック" charset="-128"/>
              </a:rPr>
              <a:t>Algorithm Details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37C5A9-6410-4464-AFB9-4524CBA1DF22}"/>
              </a:ext>
            </a:extLst>
          </p:cNvPr>
          <p:cNvSpPr/>
          <p:nvPr/>
        </p:nvSpPr>
        <p:spPr>
          <a:xfrm>
            <a:off x="2290818" y="1070095"/>
            <a:ext cx="9616423" cy="4001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/>
              <a:t>	Music Generation with Random Walk with Markov Chain Probability Distribution [1]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30368B-0F26-41C5-96A0-04C02AD2FDD7}"/>
              </a:ext>
            </a:extLst>
          </p:cNvPr>
          <p:cNvSpPr txBox="1"/>
          <p:nvPr/>
        </p:nvSpPr>
        <p:spPr>
          <a:xfrm>
            <a:off x="2113099" y="1691519"/>
            <a:ext cx="627737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1400" dirty="0"/>
              <a:t>The discrete version of this approach uses multiple qubits with Markov Chains and conventional random walks for each possible movement from a graph vertex.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1400" dirty="0"/>
              <a:t> A quantum die is used to compose music using a set of twelve-tone notes to perform the quantum walk in one dimension.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A929C-BFE5-4D90-9896-4E7AFB6ED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471" y="1521142"/>
            <a:ext cx="3609908" cy="1780857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AB650F7-CF1A-48AC-8D80-76CA4D2CCE87}"/>
              </a:ext>
            </a:extLst>
          </p:cNvPr>
          <p:cNvSpPr/>
          <p:nvPr/>
        </p:nvSpPr>
        <p:spPr>
          <a:xfrm>
            <a:off x="2290818" y="3301999"/>
            <a:ext cx="9616423" cy="4001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/>
              <a:t>	 Music Generation with </a:t>
            </a:r>
            <a:r>
              <a:rPr lang="en-US" sz="1600" b="1" dirty="0" err="1"/>
              <a:t>Basik</a:t>
            </a:r>
            <a:r>
              <a:rPr lang="en-US" sz="1600" b="1" dirty="0"/>
              <a:t>-Miranda Algorithm [2] with Sequence Matrix Rule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1271DA-BDC4-4F02-B2A7-0C392011A889}"/>
              </a:ext>
            </a:extLst>
          </p:cNvPr>
          <p:cNvSpPr txBox="1"/>
          <p:nvPr/>
        </p:nvSpPr>
        <p:spPr>
          <a:xfrm>
            <a:off x="2113099" y="3923423"/>
            <a:ext cx="627737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1300" dirty="0"/>
              <a:t>Using the Markov Chain representation of the sequence rule, this method creates a rule matrix for the target states.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1300" dirty="0"/>
              <a:t>We have two equilibrium probability states in the Markov chain implementation, for instance, if the input note is C#. The Rule 3 is now obtained from the matrix. We can choose the one from the rule that matches the intended states represented by the qubits. Here, we obtain the two qubits |0&gt;2 and |8&gt;2 for the states E and B. If the next pitch in the simulation is taken, we may infer from the matrix that the winner is |0&gt;4. 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1300" dirty="0"/>
              <a:t>We will follow the same procedure to finish the input pitch simulation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E78570-C261-44B4-8BD8-4D1F5DDAD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49" y="3867014"/>
            <a:ext cx="3000903" cy="203485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AEEF24-91A2-4571-90A9-0438004409D0}"/>
              </a:ext>
            </a:extLst>
          </p:cNvPr>
          <p:cNvSpPr txBox="1"/>
          <p:nvPr/>
        </p:nvSpPr>
        <p:spPr>
          <a:xfrm>
            <a:off x="8968652" y="5942035"/>
            <a:ext cx="2453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1200" dirty="0"/>
              <a:t>Figure 2: Sequence Matrix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0265F4-F522-4532-97FE-4F0386B5D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77" y="56364"/>
            <a:ext cx="936349" cy="9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1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55E-64A8-CA44-B0C0-AFD0D76765D9}"/>
              </a:ext>
            </a:extLst>
          </p:cNvPr>
          <p:cNvSpPr txBox="1">
            <a:spLocks/>
          </p:cNvSpPr>
          <p:nvPr/>
        </p:nvSpPr>
        <p:spPr>
          <a:xfrm>
            <a:off x="69574" y="111983"/>
            <a:ext cx="12192000" cy="880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ＭＳ Ｐゴシック" charset="-128"/>
              </a:rPr>
              <a:t>Implementation Details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B367A10-62E1-4D1F-A292-CBC51C5EEFBD}"/>
              </a:ext>
            </a:extLst>
          </p:cNvPr>
          <p:cNvSpPr/>
          <p:nvPr/>
        </p:nvSpPr>
        <p:spPr>
          <a:xfrm>
            <a:off x="2438218" y="1313644"/>
            <a:ext cx="1837452" cy="3814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Creating Method for circuit Creation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088273-C369-4A0E-B581-E2D439C8EE7D}"/>
              </a:ext>
            </a:extLst>
          </p:cNvPr>
          <p:cNvCxnSpPr>
            <a:cxnSpLocks/>
          </p:cNvCxnSpPr>
          <p:nvPr/>
        </p:nvCxnSpPr>
        <p:spPr>
          <a:xfrm>
            <a:off x="3364342" y="1724476"/>
            <a:ext cx="0" cy="277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40D7FDB-9AF6-4126-BAFC-061711DBE7DD}"/>
              </a:ext>
            </a:extLst>
          </p:cNvPr>
          <p:cNvSpPr/>
          <p:nvPr/>
        </p:nvSpPr>
        <p:spPr>
          <a:xfrm>
            <a:off x="2438218" y="2010363"/>
            <a:ext cx="1837452" cy="3814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Transpilation</a:t>
            </a:r>
            <a:endParaRPr lang="en-US" sz="11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2EB0042-8BF5-4669-A6FE-65C301275A86}"/>
              </a:ext>
            </a:extLst>
          </p:cNvPr>
          <p:cNvSpPr/>
          <p:nvPr/>
        </p:nvSpPr>
        <p:spPr>
          <a:xfrm>
            <a:off x="2412818" y="2707082"/>
            <a:ext cx="1862852" cy="381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Note Generation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1C60B65-5999-41F0-9E00-01418F082AC0}"/>
              </a:ext>
            </a:extLst>
          </p:cNvPr>
          <p:cNvSpPr/>
          <p:nvPr/>
        </p:nvSpPr>
        <p:spPr>
          <a:xfrm>
            <a:off x="2412817" y="3354975"/>
            <a:ext cx="1862853" cy="3814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Rhythm</a:t>
            </a:r>
            <a:r>
              <a:rPr lang="en-US" sz="1100" dirty="0"/>
              <a:t> Generation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DD86E34-6F5C-4743-9364-04A90A8E1D4C}"/>
              </a:ext>
            </a:extLst>
          </p:cNvPr>
          <p:cNvSpPr/>
          <p:nvPr/>
        </p:nvSpPr>
        <p:spPr>
          <a:xfrm>
            <a:off x="2412816" y="4015922"/>
            <a:ext cx="1862854" cy="3814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Audio File Generation</a:t>
            </a:r>
            <a:endParaRPr lang="en-US" sz="11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6AF969-58C0-4111-AD35-528A160EFC44}"/>
              </a:ext>
            </a:extLst>
          </p:cNvPr>
          <p:cNvCxnSpPr>
            <a:cxnSpLocks/>
          </p:cNvCxnSpPr>
          <p:nvPr/>
        </p:nvCxnSpPr>
        <p:spPr>
          <a:xfrm>
            <a:off x="3344243" y="2399920"/>
            <a:ext cx="0" cy="277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9BCB446-E11A-4D23-9E21-AA0A055C6EB7}"/>
              </a:ext>
            </a:extLst>
          </p:cNvPr>
          <p:cNvCxnSpPr>
            <a:cxnSpLocks/>
          </p:cNvCxnSpPr>
          <p:nvPr/>
        </p:nvCxnSpPr>
        <p:spPr>
          <a:xfrm>
            <a:off x="3356944" y="3088521"/>
            <a:ext cx="0" cy="277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D70D96-3BA4-4172-865D-3C74D414AA83}"/>
              </a:ext>
            </a:extLst>
          </p:cNvPr>
          <p:cNvCxnSpPr>
            <a:cxnSpLocks/>
          </p:cNvCxnSpPr>
          <p:nvPr/>
        </p:nvCxnSpPr>
        <p:spPr>
          <a:xfrm>
            <a:off x="3344243" y="3738502"/>
            <a:ext cx="0" cy="277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5A0E199-98C2-4929-8BEE-1699DF25F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905" y="1214026"/>
            <a:ext cx="5016825" cy="2041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A0140-3785-4DFE-9A0C-2C4D9F5E3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66" y="3841765"/>
            <a:ext cx="3183880" cy="23039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9CF9B4-9D15-42DA-8FE5-116B1165E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84" y="3841765"/>
            <a:ext cx="3183881" cy="23039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CDFECE-B80E-4EB8-BBCE-4C4159DFFD62}"/>
              </a:ext>
            </a:extLst>
          </p:cNvPr>
          <p:cNvSpPr txBox="1"/>
          <p:nvPr/>
        </p:nvSpPr>
        <p:spPr>
          <a:xfrm>
            <a:off x="6465798" y="3270996"/>
            <a:ext cx="3982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4: Quantum Circuit of our implementation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9A634C-D5E3-42A3-8A0F-FE63EEA83B3F}"/>
              </a:ext>
            </a:extLst>
          </p:cNvPr>
          <p:cNvSpPr txBox="1"/>
          <p:nvPr/>
        </p:nvSpPr>
        <p:spPr>
          <a:xfrm>
            <a:off x="4855150" y="6090329"/>
            <a:ext cx="3433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5: Histogram for 100</a:t>
            </a:r>
            <a:r>
              <a:rPr lang="en-US" sz="1200" baseline="30000" dirty="0"/>
              <a:t>th</a:t>
            </a:r>
            <a:r>
              <a:rPr lang="en-US" sz="1200" dirty="0"/>
              <a:t> Note Generation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F6C1FC-E86D-42FF-BEA4-894BBFCB3B56}"/>
              </a:ext>
            </a:extLst>
          </p:cNvPr>
          <p:cNvSpPr txBox="1"/>
          <p:nvPr/>
        </p:nvSpPr>
        <p:spPr>
          <a:xfrm>
            <a:off x="8456832" y="6104409"/>
            <a:ext cx="357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6: Histogram for 100</a:t>
            </a:r>
            <a:r>
              <a:rPr lang="en-US" sz="1200" baseline="30000" dirty="0"/>
              <a:t>th</a:t>
            </a:r>
            <a:r>
              <a:rPr lang="en-US" sz="1200" dirty="0"/>
              <a:t> Rhythm Generation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8045CD-69AE-4ADD-BC42-01D480CF5155}"/>
              </a:ext>
            </a:extLst>
          </p:cNvPr>
          <p:cNvSpPr txBox="1"/>
          <p:nvPr/>
        </p:nvSpPr>
        <p:spPr>
          <a:xfrm>
            <a:off x="2263959" y="4579792"/>
            <a:ext cx="216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3: Workflow Diagram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C0C5BA-BD40-4B15-903E-940C2BB8C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77" y="56364"/>
            <a:ext cx="936349" cy="9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7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55E-64A8-CA44-B0C0-AFD0D76765D9}"/>
              </a:ext>
            </a:extLst>
          </p:cNvPr>
          <p:cNvSpPr txBox="1">
            <a:spLocks/>
          </p:cNvSpPr>
          <p:nvPr/>
        </p:nvSpPr>
        <p:spPr>
          <a:xfrm>
            <a:off x="628374" y="122520"/>
            <a:ext cx="12192000" cy="880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ＭＳ Ｐゴシック" charset="-128"/>
              </a:rPr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927A6-B13F-44D8-BEE9-0A19C3E30CBB}"/>
              </a:ext>
            </a:extLst>
          </p:cNvPr>
          <p:cNvSpPr txBox="1"/>
          <p:nvPr/>
        </p:nvSpPr>
        <p:spPr>
          <a:xfrm>
            <a:off x="2700866" y="1507067"/>
            <a:ext cx="8881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Bell MT" panose="02020503060305020303" pitchFamily="18" charset="0"/>
              </a:rPr>
              <a:t>To meet our goal and motivation, we developed an interactive web application to play the generated music, which is now publicly available. We used the frontend with </a:t>
            </a:r>
            <a:r>
              <a:rPr lang="en-US" dirty="0" err="1">
                <a:latin typeface="Bell MT" panose="02020503060305020303" pitchFamily="18" charset="0"/>
              </a:rPr>
              <a:t>React.Js</a:t>
            </a:r>
            <a:r>
              <a:rPr lang="en-US" dirty="0">
                <a:latin typeface="Bell MT" panose="02020503060305020303" pitchFamily="18" charset="0"/>
              </a:rPr>
              <a:t> and ran the code we created for the backend to play the music in the music gallery.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7E2D72-C1A6-472A-A129-98EC03038520}"/>
              </a:ext>
            </a:extLst>
          </p:cNvPr>
          <p:cNvSpPr txBox="1"/>
          <p:nvPr/>
        </p:nvSpPr>
        <p:spPr>
          <a:xfrm>
            <a:off x="4648200" y="2819400"/>
            <a:ext cx="457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Bell MT" panose="02020503060305020303" pitchFamily="18" charset="0"/>
              </a:rPr>
              <a:t>Web Url: </a:t>
            </a:r>
            <a:r>
              <a:rPr lang="en-US" dirty="0">
                <a:latin typeface="Bell MT" panose="02020503060305020303" pitchFamily="18" charset="0"/>
                <a:hlinkClick r:id="rId2"/>
              </a:rPr>
              <a:t>https://qtune.thepixel.men/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C0D02-E34A-468A-BFC7-90FFC283E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77" y="56364"/>
            <a:ext cx="936349" cy="9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2;g12638297436_0_261">
            <a:extLst>
              <a:ext uri="{FF2B5EF4-FFF2-40B4-BE49-F238E27FC236}">
                <a16:creationId xmlns:a16="http://schemas.microsoft.com/office/drawing/2014/main" id="{17A2F332-4B91-48CF-85B9-7EA238BCDD27}"/>
              </a:ext>
            </a:extLst>
          </p:cNvPr>
          <p:cNvSpPr txBox="1"/>
          <p:nvPr/>
        </p:nvSpPr>
        <p:spPr>
          <a:xfrm>
            <a:off x="-301132" y="168676"/>
            <a:ext cx="12261600" cy="88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Calibri"/>
              <a:buNone/>
            </a:pPr>
            <a:r>
              <a:rPr lang="en-US" sz="4400" b="1" u="sng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  <a:sym typeface="Calibri"/>
              </a:rPr>
              <a:t>References</a:t>
            </a:r>
            <a:endParaRPr sz="4400" u="sng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DDFA4-E782-4627-B7E2-A4C08076E32B}"/>
              </a:ext>
            </a:extLst>
          </p:cNvPr>
          <p:cNvSpPr txBox="1"/>
          <p:nvPr/>
        </p:nvSpPr>
        <p:spPr>
          <a:xfrm>
            <a:off x="1392437" y="1878067"/>
            <a:ext cx="10568031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Xin-She Yang, TO Ting, and Mehmet </a:t>
            </a:r>
            <a:r>
              <a:rPr lang="en-US" sz="16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Karamanoglu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. Random </a:t>
            </a:r>
            <a:r>
              <a:rPr lang="en-US" sz="16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walks,l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 ́</a:t>
            </a:r>
            <a:r>
              <a:rPr lang="en-US" sz="16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evy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 flights Markov chains, and metaheuristic optimization. In </a:t>
            </a:r>
            <a:r>
              <a:rPr lang="en-US" sz="16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Futureinformation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 communication technology and applications, pages 1055–1064. Springer, 2013.</a:t>
            </a:r>
            <a:endParaRPr lang="en-US" sz="1600" b="0" i="0" dirty="0">
              <a:solidFill>
                <a:schemeClr val="tx2"/>
              </a:solidFill>
              <a:effectLst/>
              <a:latin typeface="Arial" panose="020B0604020202020204" pitchFamily="34" charset="0"/>
              <a:hlinkClick r:id="" action="ppaction://noaction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u="sng" dirty="0">
                <a:solidFill>
                  <a:srgbClr val="333333"/>
                </a:solidFill>
                <a:latin typeface="Arial" panose="020B0604020202020204" pitchFamily="34" charset="0"/>
                <a:hlinkClick r:id="rId3"/>
              </a:rPr>
              <a:t>Eduardo R Miranda and Suchitra T Bask. Quantum computer </a:t>
            </a:r>
            <a:r>
              <a:rPr lang="en-US" sz="1600" u="sng" dirty="0" err="1">
                <a:solidFill>
                  <a:srgbClr val="333333"/>
                </a:solidFill>
                <a:latin typeface="Arial" panose="020B0604020202020204" pitchFamily="34" charset="0"/>
                <a:hlinkClick r:id="rId3"/>
              </a:rPr>
              <a:t>music:Foundations</a:t>
            </a:r>
            <a:r>
              <a:rPr lang="en-US" sz="1600" u="sng" dirty="0">
                <a:solidFill>
                  <a:srgbClr val="333333"/>
                </a:solidFill>
                <a:latin typeface="Arial" panose="020B0604020202020204" pitchFamily="34" charset="0"/>
                <a:hlinkClick r:id="rId3"/>
              </a:rPr>
              <a:t> and initial experiments. </a:t>
            </a:r>
            <a:r>
              <a:rPr lang="en-US" sz="1600" u="sng" dirty="0" err="1">
                <a:solidFill>
                  <a:srgbClr val="333333"/>
                </a:solidFill>
                <a:latin typeface="Arial" panose="020B0604020202020204" pitchFamily="34" charset="0"/>
                <a:hlinkClick r:id="rId3"/>
              </a:rPr>
              <a:t>arXiv</a:t>
            </a:r>
            <a:r>
              <a:rPr lang="en-US" sz="1600" u="sng" dirty="0">
                <a:solidFill>
                  <a:srgbClr val="333333"/>
                </a:solidFill>
                <a:latin typeface="Arial" panose="020B0604020202020204" pitchFamily="34" charset="0"/>
                <a:hlinkClick r:id="rId3"/>
              </a:rPr>
              <a:t> preprint arXiv:2110.12408, 2021</a:t>
            </a:r>
            <a:endParaRPr lang="en-US" sz="1600" u="sng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62A9F-ADD9-4AA0-A6CD-DED91B2FB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77" y="56364"/>
            <a:ext cx="936349" cy="9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3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771DD-84ED-6741-AB6D-3B3EDD5983C5}"/>
              </a:ext>
            </a:extLst>
          </p:cNvPr>
          <p:cNvSpPr txBox="1">
            <a:spLocks/>
          </p:cNvSpPr>
          <p:nvPr/>
        </p:nvSpPr>
        <p:spPr>
          <a:xfrm>
            <a:off x="1563756" y="2418907"/>
            <a:ext cx="9064487" cy="2020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en-US" sz="3000" dirty="0">
              <a:ea typeface="ＭＳ Ｐゴシック" charset="-128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209A104-C602-4FAB-88A0-47A3AA4FF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76" y="719760"/>
            <a:ext cx="4762500" cy="476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11E951-7ED1-4288-87BC-B33525CF5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77" y="56364"/>
            <a:ext cx="936349" cy="9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15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BU_PPT_skyline_green" id="{08FC1250-25C8-5A41-ACC4-4EA742583348}" vid="{37A3679E-F4F7-8847-9C32-E6BD101B97C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6FF39D0F714240ACF58D0A67F285E8" ma:contentTypeVersion="6" ma:contentTypeDescription="Create a new document." ma:contentTypeScope="" ma:versionID="4786ab9e629c0050ded13249b83f35f7">
  <xsd:schema xmlns:xsd="http://www.w3.org/2001/XMLSchema" xmlns:xs="http://www.w3.org/2001/XMLSchema" xmlns:p="http://schemas.microsoft.com/office/2006/metadata/properties" xmlns:ns2="394a5699-178e-487f-9bc1-a0ea9356d6f9" targetNamespace="http://schemas.microsoft.com/office/2006/metadata/properties" ma:root="true" ma:fieldsID="3bd64f3eac44b8ede9a6b6a25ed2591a" ns2:_="">
    <xsd:import namespace="394a5699-178e-487f-9bc1-a0ea9356d6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a5699-178e-487f-9bc1-a0ea9356d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E67752-B3A0-453A-89D1-10F414F7B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A14367-5256-41A5-96FE-7379C70B8B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4a5699-178e-487f-9bc1-a0ea9356d6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870786-7B2B-4A5F-85D8-267882508F2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394a5699-178e-487f-9bc1-a0ea9356d6f9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RR</Template>
  <TotalTime>1872</TotalTime>
  <Words>503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Bell MT</vt:lpstr>
      <vt:lpstr>Calibri</vt:lpstr>
      <vt:lpstr>NimbusRomNo9L-Medi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Rahaman, Md Shahidur</dc:creator>
  <cp:lastModifiedBy>Md Shahidur Rahaman</cp:lastModifiedBy>
  <cp:revision>24</cp:revision>
  <dcterms:created xsi:type="dcterms:W3CDTF">2022-03-22T19:41:36Z</dcterms:created>
  <dcterms:modified xsi:type="dcterms:W3CDTF">2022-08-10T21:47:49Z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0x010100636FF39D0F714240ACF58D0A67F285E8</vt:lpwstr>
  </property>
</Properties>
</file>