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sldIdLst>
    <p:sldId id="256" r:id="rId4"/>
    <p:sldId id="272" r:id="rId5"/>
    <p:sldId id="295" r:id="rId6"/>
    <p:sldId id="276" r:id="rId7"/>
    <p:sldId id="274" r:id="rId8"/>
    <p:sldId id="290" r:id="rId9"/>
    <p:sldId id="308" r:id="rId10"/>
    <p:sldId id="273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EEAE-ABF0-4E8F-B6A3-D2E63BD0916D}" type="datetimeFigureOut">
              <a:rPr lang="es-ES" smtClean="0"/>
              <a:t>29/06/2022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A955D-E1D1-4566-ABA6-CF88BA66EC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18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7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3" r:id="rId15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233312" y="4480466"/>
            <a:ext cx="5610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https://github.com/jaortiz1/Spam-Detector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85200" y="2139698"/>
            <a:ext cx="606736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4800" b="1" i="0" u="none" strike="noStrike" baseline="0" dirty="0">
                <a:solidFill>
                  <a:schemeClr val="bg1"/>
                </a:solidFill>
                <a:latin typeface="Arial (Cuerpo)"/>
              </a:rPr>
              <a:t>Filtrado de correo-e no deseado</a:t>
            </a:r>
            <a:endParaRPr lang="ko-KR" altLang="en-US" sz="4800" dirty="0">
              <a:solidFill>
                <a:schemeClr val="bg1"/>
              </a:solidFill>
              <a:latin typeface="Arial (Cuerpo)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181556" y="3824563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Jesús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Páez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Páez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Juan Antonio Ortiz Guerra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Índice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Introducción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550366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Preliminares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03169" y="3345899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Metodología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9443" y="4860736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oup 24">
            <a:extLst>
              <a:ext uri="{FF2B5EF4-FFF2-40B4-BE49-F238E27FC236}">
                <a16:creationId xmlns:a16="http://schemas.microsoft.com/office/drawing/2014/main" id="{4653A5B0-B8C5-3CE9-A64C-B2D1E1804AD9}"/>
              </a:ext>
            </a:extLst>
          </p:cNvPr>
          <p:cNvGrpSpPr/>
          <p:nvPr/>
        </p:nvGrpSpPr>
        <p:grpSpPr>
          <a:xfrm>
            <a:off x="1729184" y="4115066"/>
            <a:ext cx="5365516" cy="769441"/>
            <a:chOff x="1848112" y="1575921"/>
            <a:chExt cx="5365516" cy="769441"/>
          </a:xfrm>
        </p:grpSpPr>
        <p:sp>
          <p:nvSpPr>
            <p:cNvPr id="177" name="TextBox 26">
              <a:extLst>
                <a:ext uri="{FF2B5EF4-FFF2-40B4-BE49-F238E27FC236}">
                  <a16:creationId xmlns:a16="http://schemas.microsoft.com/office/drawing/2014/main" id="{EF85AAA1-932C-59E8-16CD-B2EEC5177F9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Resultados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8" name="TextBox 27">
              <a:extLst>
                <a:ext uri="{FF2B5EF4-FFF2-40B4-BE49-F238E27FC236}">
                  <a16:creationId xmlns:a16="http://schemas.microsoft.com/office/drawing/2014/main" id="{7322A6E6-AB55-A242-4D95-DD36F080E7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734571" y="1467077"/>
            <a:ext cx="400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Introducción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678094" y="2166926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442868" y="2821533"/>
            <a:ext cx="4086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Debido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la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cantidad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información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fraudulenta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que se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recibe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diario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vamos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crear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dos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filtros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anti spam para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evitar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hacking y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robo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credenciales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potencialmente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sensibles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Hemos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usado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dos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filtros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analizando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major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candidato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cara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 un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uso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comercializado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imagen 2" descr="Un grupo de libros en una mesa con una computadora&#10;&#10;Descripción generada automáticamente con confianza baja">
            <a:extLst>
              <a:ext uri="{FF2B5EF4-FFF2-40B4-BE49-F238E27FC236}">
                <a16:creationId xmlns:a16="http://schemas.microsoft.com/office/drawing/2014/main" id="{58E0BDEA-49C0-9DF4-AC60-39C0FD4E00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4" b="35434"/>
          <a:stretch>
            <a:fillRect/>
          </a:stretch>
        </p:blipFill>
        <p:spPr/>
      </p:pic>
      <p:sp>
        <p:nvSpPr>
          <p:cNvPr id="4" name="직사각형 1">
            <a:extLst>
              <a:ext uri="{FF2B5EF4-FFF2-40B4-BE49-F238E27FC236}">
                <a16:creationId xmlns:a16="http://schemas.microsoft.com/office/drawing/2014/main" id="{695FF6C9-3C79-4772-9B16-A1341FB2DA05}"/>
              </a:ext>
            </a:extLst>
          </p:cNvPr>
          <p:cNvSpPr/>
          <p:nvPr/>
        </p:nvSpPr>
        <p:spPr>
          <a:xfrm>
            <a:off x="681074" y="3930412"/>
            <a:ext cx="3408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librerias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Python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lecturas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primera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basandonos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asunto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segunda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sus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cuerpos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B12EB73-F04B-4CAA-BAC8-3F7549A6FD09}"/>
              </a:ext>
            </a:extLst>
          </p:cNvPr>
          <p:cNvSpPr/>
          <p:nvPr/>
        </p:nvSpPr>
        <p:spPr>
          <a:xfrm>
            <a:off x="744431" y="3588343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Lectura</a:t>
            </a:r>
            <a:r>
              <a:rPr lang="en-US" altLang="ko-KR" sz="1400" dirty="0"/>
              <a:t> de </a:t>
            </a:r>
            <a:r>
              <a:rPr lang="en-US" altLang="ko-KR" sz="1400" dirty="0" err="1"/>
              <a:t>correos</a:t>
            </a:r>
            <a:endParaRPr lang="ko-KR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4667794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EEBEF-9B1C-45ED-9D19-78380313D9C8}"/>
              </a:ext>
            </a:extLst>
          </p:cNvPr>
          <p:cNvSpPr txBox="1"/>
          <p:nvPr/>
        </p:nvSpPr>
        <p:spPr>
          <a:xfrm>
            <a:off x="102716" y="2784610"/>
            <a:ext cx="46107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44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Preliminares</a:t>
            </a:r>
            <a:endParaRPr lang="ko-KR" altLang="en-US" sz="44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직사각형 5">
            <a:extLst>
              <a:ext uri="{FF2B5EF4-FFF2-40B4-BE49-F238E27FC236}">
                <a16:creationId xmlns:a16="http://schemas.microsoft.com/office/drawing/2014/main" id="{F5B9F233-945A-DC48-1ECC-DFE9D456C396}"/>
              </a:ext>
            </a:extLst>
          </p:cNvPr>
          <p:cNvSpPr/>
          <p:nvPr/>
        </p:nvSpPr>
        <p:spPr>
          <a:xfrm>
            <a:off x="744431" y="4840215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Creación</a:t>
            </a:r>
            <a:r>
              <a:rPr lang="en-US" altLang="ko-KR" sz="1400" dirty="0"/>
              <a:t> de </a:t>
            </a:r>
            <a:r>
              <a:rPr lang="en-US" altLang="ko-KR" sz="1400" dirty="0" err="1"/>
              <a:t>filtros</a:t>
            </a:r>
            <a:endParaRPr lang="en-US" altLang="ko-KR" sz="1400" dirty="0"/>
          </a:p>
        </p:txBody>
      </p:sp>
      <p:sp>
        <p:nvSpPr>
          <p:cNvPr id="27" name="직사각형 1">
            <a:extLst>
              <a:ext uri="{FF2B5EF4-FFF2-40B4-BE49-F238E27FC236}">
                <a16:creationId xmlns:a16="http://schemas.microsoft.com/office/drawing/2014/main" id="{A098AF84-D936-6D36-3552-D71BA2EB9A4A}"/>
              </a:ext>
            </a:extLst>
          </p:cNvPr>
          <p:cNvSpPr/>
          <p:nvPr/>
        </p:nvSpPr>
        <p:spPr>
          <a:xfrm>
            <a:off x="654253" y="5137770"/>
            <a:ext cx="3408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obtenemos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vocabulario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gracias a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lectura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Uno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lenguaje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bolsa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palabras 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clasificador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Naïve Bayes multinomial.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Segundo, con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tf-idf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k-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vecinos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cercanos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8" name="직사각형 5">
            <a:extLst>
              <a:ext uri="{FF2B5EF4-FFF2-40B4-BE49-F238E27FC236}">
                <a16:creationId xmlns:a16="http://schemas.microsoft.com/office/drawing/2014/main" id="{0DE0E0BB-D7E5-4962-99B5-D3681090DF96}"/>
              </a:ext>
            </a:extLst>
          </p:cNvPr>
          <p:cNvSpPr/>
          <p:nvPr/>
        </p:nvSpPr>
        <p:spPr>
          <a:xfrm>
            <a:off x="5024215" y="3588342"/>
            <a:ext cx="238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Evaluación</a:t>
            </a:r>
            <a:r>
              <a:rPr lang="en-US" altLang="ko-KR" sz="1400" dirty="0"/>
              <a:t> de </a:t>
            </a:r>
            <a:r>
              <a:rPr lang="en-US" altLang="ko-KR" sz="1400" dirty="0" err="1"/>
              <a:t>rendimientos</a:t>
            </a:r>
            <a:endParaRPr lang="ko-KR" altLang="en-US" sz="1400" dirty="0"/>
          </a:p>
        </p:txBody>
      </p:sp>
      <p:sp>
        <p:nvSpPr>
          <p:cNvPr id="29" name="직사각형 1">
            <a:extLst>
              <a:ext uri="{FF2B5EF4-FFF2-40B4-BE49-F238E27FC236}">
                <a16:creationId xmlns:a16="http://schemas.microsoft.com/office/drawing/2014/main" id="{C6905D27-5346-33A8-29FF-693F65A641FC}"/>
              </a:ext>
            </a:extLst>
          </p:cNvPr>
          <p:cNvSpPr/>
          <p:nvPr/>
        </p:nvSpPr>
        <p:spPr>
          <a:xfrm>
            <a:off x="5024215" y="3930412"/>
            <a:ext cx="34083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divide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conjunto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entrenamiento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validación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Evaluación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rendimiento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Matriz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confusion.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aciertos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de error.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verdaderos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verdaderos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negativos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falsos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falsos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negativos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78884" y="1639219"/>
            <a:ext cx="3310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3. </a:t>
            </a:r>
            <a:r>
              <a:rPr lang="en-GB" altLang="ko-KR" sz="3200" dirty="0" err="1">
                <a:solidFill>
                  <a:schemeClr val="bg1"/>
                </a:solidFill>
                <a:cs typeface="Arial" pitchFamily="34" charset="0"/>
              </a:rPr>
              <a:t>Metodología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877060" y="1338999"/>
            <a:ext cx="2593121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00" dirty="0" err="1">
                <a:solidFill>
                  <a:schemeClr val="accent4"/>
                </a:solidFill>
              </a:rPr>
              <a:t>Procesamiento</a:t>
            </a:r>
            <a:r>
              <a:rPr lang="en-US" sz="2600" dirty="0">
                <a:solidFill>
                  <a:schemeClr val="accent4"/>
                </a:solidFill>
              </a:rPr>
              <a:t> del </a:t>
            </a:r>
            <a:r>
              <a:rPr lang="en-US" sz="2600" dirty="0" err="1">
                <a:solidFill>
                  <a:schemeClr val="accent4"/>
                </a:solidFill>
              </a:rPr>
              <a:t>lenguaje</a:t>
            </a:r>
            <a:r>
              <a:rPr lang="en-US" sz="2600" dirty="0">
                <a:solidFill>
                  <a:schemeClr val="accent4"/>
                </a:solidFill>
              </a:rPr>
              <a:t> natural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5770952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66647" y="3284575"/>
            <a:ext cx="44130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Lectura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tokenización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correos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Usamos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lectura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asuntos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otra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cuerpos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incluidos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mediante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funciones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readEmails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readEmailsWithBody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Para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tokenizar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aplicamos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método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cleanText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Filtro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Naive bayes:</a:t>
            </a:r>
          </a:p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Matriz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cada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término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repetición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entrenar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modelo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Filtro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tf-idf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Matriz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cada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termino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asociado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tf-idf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02AE7501-2142-4DE9-A37F-0A5E57101708}"/>
              </a:ext>
            </a:extLst>
          </p:cNvPr>
          <p:cNvSpPr txBox="1"/>
          <p:nvPr/>
        </p:nvSpPr>
        <p:spPr>
          <a:xfrm>
            <a:off x="843476" y="635870"/>
            <a:ext cx="1116117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4. Resultados (</a:t>
            </a:r>
            <a:r>
              <a:rPr lang="es-E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Naive</a:t>
            </a:r>
            <a:r>
              <a:rPr lang="es-E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Bayes multinomial)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3E538A-7869-C154-595D-EC80E140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" y="2093039"/>
            <a:ext cx="2971687" cy="28320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94525A-EC62-3BA3-343C-C54B52F0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" y="5160751"/>
            <a:ext cx="2852152" cy="3484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71B5A9-6A59-1DE6-9B0B-9275F422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85" y="2278895"/>
            <a:ext cx="3124204" cy="26461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10544F-FC58-E707-32B6-D72D9DEED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939" y="5125706"/>
            <a:ext cx="2890869" cy="3564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7A1BBB-81B9-9FA4-DB35-DC9CCF717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252" y="2124415"/>
            <a:ext cx="3261810" cy="29551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F0BA2E-D710-1E16-E782-E62241CD4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342" y="5095956"/>
            <a:ext cx="3105780" cy="4086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2F063CC-1CC6-0E29-12DE-E0F293C28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5122" y="2181192"/>
            <a:ext cx="2971687" cy="28415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F0D79DC-49A4-F9A6-49C3-00C44A146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0234" y="5112058"/>
            <a:ext cx="2971687" cy="3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3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02AE7501-2142-4DE9-A37F-0A5E57101708}"/>
              </a:ext>
            </a:extLst>
          </p:cNvPr>
          <p:cNvSpPr txBox="1"/>
          <p:nvPr/>
        </p:nvSpPr>
        <p:spPr>
          <a:xfrm>
            <a:off x="843476" y="635870"/>
            <a:ext cx="10372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4. Resultados (KNN)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8DE94-0FE2-FD78-A4C1-ABD3E0F1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626"/>
            <a:ext cx="3180981" cy="28224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45E208-A370-78A8-8897-1E8878A1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5" y="5125706"/>
            <a:ext cx="2758050" cy="3564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C91F2C-E97E-DB66-80B0-97A9F4E1C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401" y="2189538"/>
            <a:ext cx="3048599" cy="274373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0183CEC-53BC-A39D-2452-351741F5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434" y="5129244"/>
            <a:ext cx="2805921" cy="34933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70CCDA2-FCE2-9715-D590-183E5A055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224" y="2287252"/>
            <a:ext cx="2954010" cy="254830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6F10B22-D810-8077-AF17-D2016F38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994" y="5020189"/>
            <a:ext cx="3101483" cy="49669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30574A1-FD45-B64F-1984-6AE5E5FA86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0458" y="2189538"/>
            <a:ext cx="2742627" cy="263400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0D3911-A4D7-5870-4702-701DA613A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162" y="5080801"/>
            <a:ext cx="3033923" cy="4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5. </a:t>
            </a:r>
            <a:r>
              <a:rPr lang="en-US" sz="2800" dirty="0" err="1">
                <a:solidFill>
                  <a:schemeClr val="bg1"/>
                </a:solidFill>
              </a:rPr>
              <a:t>Conclusiones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260799" y="2130926"/>
            <a:ext cx="4413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Filtro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más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eficiente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Naïve Bayes multinomial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suavizado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Laplace (Alpha=1).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mejorar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Mejorar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lectura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correos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que se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realice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forma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computacionalmente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más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eficiente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con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métodos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como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lazy eager.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Mayor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conocimiento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lenguaje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inglés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la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correcta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lectura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documentación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Gracias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186279" y="3645034"/>
            <a:ext cx="42446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¿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Algunas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cuestiones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sugerencias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?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853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354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(Cuerpo)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Juan Antonio Ortiz Guerra</cp:lastModifiedBy>
  <cp:revision>113</cp:revision>
  <dcterms:created xsi:type="dcterms:W3CDTF">2018-04-24T17:14:44Z</dcterms:created>
  <dcterms:modified xsi:type="dcterms:W3CDTF">2022-06-29T15:05:55Z</dcterms:modified>
</cp:coreProperties>
</file>