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6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7.jpeg" ContentType="image/jpe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1348920"/>
            <a:ext cx="551052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1348920"/>
            <a:ext cx="551052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1348920"/>
            <a:ext cx="551052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1348920"/>
            <a:ext cx="551052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1348920"/>
            <a:ext cx="551052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3;p3" descr=""/>
          <p:cNvPicPr/>
          <p:nvPr/>
        </p:nvPicPr>
        <p:blipFill>
          <a:blip r:embed="rId3"/>
          <a:srcRect l="0" t="0" r="49943" b="0"/>
          <a:stretch/>
        </p:blipFill>
        <p:spPr>
          <a:xfrm>
            <a:off x="4568040" y="0"/>
            <a:ext cx="4575240" cy="51429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529992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27;p6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348920"/>
            <a:ext cx="5510520" cy="85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22;p5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348920"/>
            <a:ext cx="5510520" cy="85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40;p8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1348920"/>
            <a:ext cx="5510520" cy="85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hyperlink" Target="https://github.com/jaortiz1/proyectoIntegrado" TargetMode="External"/><Relationship Id="rId3" Type="http://schemas.openxmlformats.org/officeDocument/2006/relationships/hyperlink" Target="https://polar-fortress-25943.herokuapp.com/signin" TargetMode="External"/><Relationship Id="rId4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224000" y="4183560"/>
            <a:ext cx="391392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Ortiz Guerra Juan Antonio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Proyecto integrado 2º DAM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3065530B-FEDC-42FE-993B-0914E53AADA3}" type="slidenum">
              <a:rPr b="0" lang="es-ES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ES" sz="18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-529920" y="-175320"/>
            <a:ext cx="715356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2000" y="3096000"/>
            <a:ext cx="267444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Consumo de datos (API REST)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438840"/>
            <a:ext cx="6382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Tecnologías usadas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581200" y="3384000"/>
            <a:ext cx="2674440" cy="26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Gestión de la app.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B14C76F8-6AE4-4245-99BE-4B0A5D578B8E}" type="slidenum">
              <a:rPr b="0" lang="es-ES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ES" sz="18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4536000" y="3050280"/>
            <a:ext cx="2674440" cy="15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Explotación del usuario.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45080" y="1931040"/>
            <a:ext cx="1903680" cy="116460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2448000" y="1368000"/>
            <a:ext cx="1871640" cy="187164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4633200" y="1368000"/>
            <a:ext cx="1846440" cy="19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41200" y="798840"/>
            <a:ext cx="6814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Necesidades que cubre Fittrain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89600" y="2312640"/>
            <a:ext cx="1830960" cy="26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E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Trastornos nutricionales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Nuestra filosofía es mejorar la calidad de vida de las personas. Gracias a nuestro algoritmo </a:t>
            </a:r>
            <a:r>
              <a:rPr b="1" lang="es-E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IMC</a:t>
            </a:r>
            <a:r>
              <a:rPr b="0" lang="es-E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 cada persona podrá realizar entrenamientos adaptativos.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415240" y="2312640"/>
            <a:ext cx="1830960" cy="26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E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Poca motivación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Sistema de puntuación al completar entrenamientos.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340520" y="2312640"/>
            <a:ext cx="1830960" cy="26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E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Consecución de objetivos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Entrenamientos diseñador para perder peso, ganancia muscular y mantenimiento.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F124F3FA-02B2-4E7E-8E48-10ED3FA725C0}" type="slidenum">
              <a:rPr b="0" lang="es-ES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76000" y="288000"/>
            <a:ext cx="551052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Datos de interés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72E3427-3576-4796-86A8-107B9A1376B2}" type="slidenum">
              <a:rPr b="0" lang="es-ES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ES" sz="1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495360" y="1260000"/>
            <a:ext cx="5408280" cy="37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C9383D0E-0F2F-424F-9F40-A149F1466406}" type="slidenum">
              <a:rPr b="0" lang="es-ES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ES" sz="18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79680" y="1008000"/>
            <a:ext cx="270396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Créditos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92000" y="2671560"/>
            <a:ext cx="5631480" cy="13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666666"/>
                </a:solidFill>
                <a:latin typeface="Lato Light"/>
                <a:ea typeface="Lato Light"/>
              </a:rPr>
              <a:t>Git </a:t>
            </a:r>
            <a:r>
              <a:rPr b="0" lang="es-ES" sz="1400" spc="-1" strike="noStrike" u="sng">
                <a:solidFill>
                  <a:srgbClr val="0000ff"/>
                </a:solidFill>
                <a:uFillTx/>
                <a:latin typeface="Lato Light"/>
                <a:ea typeface="Lato Light"/>
                <a:hlinkClick r:id="rId2"/>
              </a:rPr>
              <a:t>https://github.com/jaortiz1/proyectoIntegrado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666666"/>
                </a:solidFill>
                <a:latin typeface="Lato Light"/>
                <a:ea typeface="Lato Light"/>
              </a:rPr>
              <a:t>Angular </a:t>
            </a:r>
            <a:r>
              <a:rPr b="0" lang="es-ES" sz="1400" spc="-1" strike="noStrike" u="sng">
                <a:solidFill>
                  <a:srgbClr val="0000ff"/>
                </a:solidFill>
                <a:uFillTx/>
                <a:latin typeface="Lato Light"/>
                <a:ea typeface="Lato Light"/>
                <a:hlinkClick r:id="rId3"/>
              </a:rPr>
              <a:t>https://polar-fortress-25943.herokuapp.com/signin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666666"/>
                </a:solidFill>
                <a:latin typeface="Lato Light"/>
                <a:ea typeface="Lato Light"/>
              </a:rPr>
              <a:t>NodeJs </a:t>
            </a:r>
            <a:r>
              <a:rPr b="0" lang="es-ES" sz="1400" spc="-1" strike="noStrike" u="sng">
                <a:solidFill>
                  <a:srgbClr val="0000ff"/>
                </a:solidFill>
                <a:uFillTx/>
                <a:latin typeface="Lato Light"/>
                <a:ea typeface="Lato Light"/>
              </a:rPr>
              <a:t>https://guarded-citadel-83682.herokuapp.com/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48800" y="1944000"/>
            <a:ext cx="249084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666666"/>
                </a:solidFill>
                <a:latin typeface="Lato Light"/>
                <a:ea typeface="Lato Light"/>
              </a:rPr>
              <a:t>Enlaces al proyecto: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792360" y="4507920"/>
            <a:ext cx="359280" cy="459720"/>
          </a:xfrm>
          <a:custGeom>
            <a:avLst/>
            <a:gdLst/>
            <a:ahLst/>
            <a:rect l="l" t="t" r="r" b="b"/>
            <a:pathLst>
              <a:path w="16474" h="21073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"/>
          <p:cNvSpPr/>
          <p:nvPr/>
        </p:nvSpPr>
        <p:spPr>
          <a:xfrm>
            <a:off x="3096000" y="4569480"/>
            <a:ext cx="420840" cy="398160"/>
          </a:xfrm>
          <a:custGeom>
            <a:avLst/>
            <a:gdLst/>
            <a:ahLst/>
            <a:rect l="l" t="t" r="r" b="b"/>
            <a:pathLst>
              <a:path w="19297" h="18251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7"/>
          <p:cNvSpPr/>
          <p:nvPr/>
        </p:nvSpPr>
        <p:spPr>
          <a:xfrm>
            <a:off x="5184000" y="4507920"/>
            <a:ext cx="274320" cy="459720"/>
          </a:xfrm>
          <a:custGeom>
            <a:avLst/>
            <a:gdLst/>
            <a:ahLst/>
            <a:rect l="l" t="t" r="r" b="b"/>
            <a:pathLst>
              <a:path w="12581" h="21073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2019-04-09T22:05:13Z</dcterms:modified>
  <cp:revision>13</cp:revision>
  <dc:subject/>
  <dc:title/>
</cp:coreProperties>
</file>