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7D2BB-0123-7D4C-AAA7-825955C56BEE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20231-BC62-DD4D-B44A-32099E37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js_json_intro.asp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20231-BC62-DD4D-B44A-32099E3752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0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 Parse and </a:t>
            </a:r>
            <a:r>
              <a:rPr lang="en-US" dirty="0" err="1" smtClean="0"/>
              <a:t>Stringify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Janine Ortiz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3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Object Notation</a:t>
            </a:r>
          </a:p>
          <a:p>
            <a:pPr lvl="1"/>
            <a:r>
              <a:rPr lang="en-US" dirty="0"/>
              <a:t>When exchanging data between a browser and a server, the data can only be text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Written in Name/Value Pairs ex</a:t>
            </a:r>
            <a:r>
              <a:rPr lang="is-IS" dirty="0" smtClean="0"/>
              <a:t>…</a:t>
            </a:r>
            <a:r>
              <a:rPr lang="en-US" dirty="0" smtClean="0"/>
              <a:t> “</a:t>
            </a:r>
            <a:r>
              <a:rPr lang="en-US" dirty="0" err="1" smtClean="0"/>
              <a:t>name”:”John</a:t>
            </a:r>
            <a:r>
              <a:rPr lang="en-US" dirty="0" smtClean="0"/>
              <a:t>”</a:t>
            </a:r>
          </a:p>
          <a:p>
            <a:r>
              <a:rPr lang="en-US" dirty="0"/>
              <a:t>Since the JSON format is text only, it can easily be sent to and from a server, and used as a data format by any programming </a:t>
            </a:r>
            <a:r>
              <a:rPr lang="en-US" dirty="0" smtClean="0"/>
              <a:t>language.</a:t>
            </a:r>
          </a:p>
          <a:p>
            <a:r>
              <a:rPr lang="en-US" dirty="0" smtClean="0"/>
              <a:t>Store and retrieve data using </a:t>
            </a:r>
            <a:r>
              <a:rPr lang="en-US" dirty="0" err="1" smtClean="0"/>
              <a:t>Stringify</a:t>
            </a:r>
            <a:r>
              <a:rPr lang="en-US" dirty="0" smtClean="0"/>
              <a:t> and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built in function that converts a string written in JSON to a JavaScript object</a:t>
            </a:r>
          </a:p>
          <a:p>
            <a:r>
              <a:rPr lang="en-US" dirty="0" smtClean="0"/>
              <a:t>Used for Retrieving data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JSON.parse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 descr="Screen Shot 2017-05-18 at 3.46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4" y="4127625"/>
            <a:ext cx="8591551" cy="181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1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 </a:t>
            </a:r>
            <a:r>
              <a:rPr lang="en-US" dirty="0"/>
              <a:t>objects are not allowed in JSON.</a:t>
            </a:r>
          </a:p>
          <a:p>
            <a:r>
              <a:rPr lang="en-US" dirty="0"/>
              <a:t>If you need to include a date, write it as a string.</a:t>
            </a:r>
          </a:p>
          <a:p>
            <a:r>
              <a:rPr lang="en-US" dirty="0"/>
              <a:t>You can convert it back into a date object later: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05-18 at 3.58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3565215"/>
            <a:ext cx="8003325" cy="90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6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Functions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7761330" cy="750887"/>
          </a:xfrm>
        </p:spPr>
        <p:txBody>
          <a:bodyPr/>
          <a:lstStyle/>
          <a:p>
            <a:r>
              <a:rPr lang="en-US" dirty="0" smtClean="0"/>
              <a:t>NOT ACTUAL RECOMMENDED but possible</a:t>
            </a:r>
            <a:endParaRPr lang="en-US" dirty="0"/>
          </a:p>
        </p:txBody>
      </p:sp>
      <p:pic>
        <p:nvPicPr>
          <p:cNvPr id="4" name="Content Placeholder 3" descr="Screen Shot 2017-05-18 at 4.06.36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578" b="-40578"/>
          <a:stretch>
            <a:fillRect/>
          </a:stretch>
        </p:blipFill>
        <p:spPr>
          <a:xfrm>
            <a:off x="549273" y="2347415"/>
            <a:ext cx="7761331" cy="3596185"/>
          </a:xfrm>
        </p:spPr>
      </p:pic>
    </p:spTree>
    <p:extLst>
      <p:ext uri="{BB962C8B-B14F-4D97-AF65-F5344CB8AC3E}">
        <p14:creationId xmlns:p14="http://schemas.microsoft.com/office/powerpoint/2010/main" val="335921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sending data to the server</a:t>
            </a:r>
          </a:p>
          <a:p>
            <a:r>
              <a:rPr lang="en-US" dirty="0"/>
              <a:t>Convert a JavaScript object into a string with </a:t>
            </a:r>
            <a:endParaRPr lang="en-US" dirty="0" smtClean="0"/>
          </a:p>
          <a:p>
            <a:pPr lvl="1"/>
            <a:r>
              <a:rPr lang="en-US" dirty="0" err="1" smtClean="0"/>
              <a:t>JSON.stringify</a:t>
            </a:r>
            <a:r>
              <a:rPr lang="en-US" dirty="0"/>
              <a:t>().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05-18 at 4.37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3891943"/>
            <a:ext cx="8011528" cy="148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2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Stringify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make a string from a JavaScript array</a:t>
            </a:r>
            <a:endParaRPr lang="en-US" dirty="0"/>
          </a:p>
        </p:txBody>
      </p:sp>
      <p:pic>
        <p:nvPicPr>
          <p:cNvPr id="4" name="Picture 3" descr="Screen Shot 2017-05-18 at 4.59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18" y="3454677"/>
            <a:ext cx="7388116" cy="135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0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Stringify</a:t>
            </a:r>
            <a:r>
              <a:rPr lang="en-US" dirty="0" smtClean="0"/>
              <a:t>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/>
              <a:t>n JSON, date objects are not allowed. The </a:t>
            </a:r>
            <a:r>
              <a:rPr lang="en-US" dirty="0" err="1"/>
              <a:t>JSON.stringify</a:t>
            </a:r>
            <a:r>
              <a:rPr lang="en-US" dirty="0"/>
              <a:t>() function will convert any dates into strings</a:t>
            </a:r>
          </a:p>
          <a:p>
            <a:endParaRPr lang="en-US" dirty="0"/>
          </a:p>
        </p:txBody>
      </p:sp>
      <p:pic>
        <p:nvPicPr>
          <p:cNvPr id="4" name="Picture 3" descr="Screen Shot 2017-05-18 at 4.54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3597632"/>
            <a:ext cx="7941914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5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Stringify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Stringify</a:t>
            </a:r>
            <a:r>
              <a:rPr lang="en-US" dirty="0" smtClean="0"/>
              <a:t> will remove any functions in your object</a:t>
            </a:r>
          </a:p>
          <a:p>
            <a:r>
              <a:rPr lang="en-US" dirty="0" smtClean="0"/>
              <a:t>Functions aren’t allows as object values</a:t>
            </a:r>
            <a:endParaRPr lang="en-US" dirty="0"/>
          </a:p>
        </p:txBody>
      </p:sp>
      <p:pic>
        <p:nvPicPr>
          <p:cNvPr id="4" name="Picture 3" descr="Screen Shot 2017-05-18 at 4.5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34" y="3155894"/>
            <a:ext cx="7571707" cy="1355429"/>
          </a:xfrm>
          <a:prstGeom prst="rect">
            <a:avLst/>
          </a:prstGeom>
        </p:spPr>
      </p:pic>
      <p:pic>
        <p:nvPicPr>
          <p:cNvPr id="5" name="Picture 4" descr="Screen Shot 2017-05-18 at 4.58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579" y="4893899"/>
            <a:ext cx="4892985" cy="7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39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104</TotalTime>
  <Words>224</Words>
  <Application>Microsoft Macintosh PowerPoint</Application>
  <PresentationFormat>On-screen Show (4:3)</PresentationFormat>
  <Paragraphs>32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JSON Parse and Stringify</vt:lpstr>
      <vt:lpstr>JSON</vt:lpstr>
      <vt:lpstr>Parse</vt:lpstr>
      <vt:lpstr>Parsing Dates</vt:lpstr>
      <vt:lpstr>Parsing Functions</vt:lpstr>
      <vt:lpstr>Stringify</vt:lpstr>
      <vt:lpstr>Stringify Array</vt:lpstr>
      <vt:lpstr>Stringify Date</vt:lpstr>
      <vt:lpstr>Stringify Function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Parse and Stringify</dc:title>
  <dc:creator>Janine</dc:creator>
  <cp:lastModifiedBy>Janine</cp:lastModifiedBy>
  <cp:revision>6</cp:revision>
  <dcterms:created xsi:type="dcterms:W3CDTF">2017-05-18T19:23:46Z</dcterms:created>
  <dcterms:modified xsi:type="dcterms:W3CDTF">2017-05-18T21:08:28Z</dcterms:modified>
</cp:coreProperties>
</file>