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C9B20-EEFF-D24E-B7A3-C2C456587821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9336E-D5CE-0D47-ADA1-27383AE0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</a:t>
            </a:r>
            <a:r>
              <a:rPr lang="en-US" dirty="0" err="1" smtClean="0"/>
              <a:t>CSS_Transitions</a:t>
            </a:r>
            <a:r>
              <a:rPr lang="en-US" dirty="0" smtClean="0"/>
              <a:t>/</a:t>
            </a:r>
            <a:r>
              <a:rPr lang="en-US" dirty="0" err="1" smtClean="0"/>
              <a:t>Using_CSS_transitions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9336E-D5CE-0D47-ADA1-27383AE0E7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developer.mozilla.org</a:t>
            </a:r>
            <a:r>
              <a:rPr lang="en-US" dirty="0" smtClean="0"/>
              <a:t>/en-US/docs/Web/CSS/</a:t>
            </a:r>
            <a:r>
              <a:rPr lang="en-US" dirty="0" err="1" smtClean="0"/>
              <a:t>CSS_Animations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9336E-D5CE-0D47-ADA1-27383AE0E7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/css3_animations.asp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9336E-D5CE-0D47-ADA1-27383AE0E7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4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CA446B8-4B50-E748-8126-3D3C6422F09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405D290-A40D-AE40-BE7E-1FB25D3C367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Janine Ortiz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CSS3 Transitions and Animations in CSS and triggering them with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Provide a way to control animation speed when changing CSS properties.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change the color of an element from white to </a:t>
            </a:r>
            <a:r>
              <a:rPr lang="en-US" dirty="0" smtClean="0"/>
              <a:t>black, </a:t>
            </a:r>
            <a:r>
              <a:rPr lang="en-US" dirty="0"/>
              <a:t>usually the change is instantaneous. With CSS transitions enabled, changes occur at time intervals that follow an acceleration curve, all of which can be customized.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7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45165" b="-45165"/>
          <a:stretch>
            <a:fillRect/>
          </a:stretch>
        </p:blipFill>
        <p:spPr>
          <a:xfrm>
            <a:off x="125245" y="1417638"/>
            <a:ext cx="8831167" cy="4856802"/>
          </a:xfrm>
        </p:spPr>
      </p:pic>
    </p:spTree>
    <p:extLst>
      <p:ext uri="{BB962C8B-B14F-4D97-AF65-F5344CB8AC3E}">
        <p14:creationId xmlns:p14="http://schemas.microsoft.com/office/powerpoint/2010/main" val="178177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animation lets an element gradually change from one style to another.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 module of CSS that defines how to animate the values of CSS properties over time, using </a:t>
            </a:r>
            <a:r>
              <a:rPr lang="en-US" dirty="0" err="1" smtClean="0"/>
              <a:t>keyframes</a:t>
            </a:r>
            <a:r>
              <a:rPr lang="en-US" dirty="0" smtClean="0"/>
              <a:t>. Specifying their duration, their number of repetitions, and how they repeat can control the behavior of these </a:t>
            </a:r>
            <a:r>
              <a:rPr lang="en-US" dirty="0" err="1" smtClean="0"/>
              <a:t>keyframes</a:t>
            </a:r>
            <a:r>
              <a:rPr lang="en-US" dirty="0" smtClean="0"/>
              <a:t> animations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7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Keyframes</a:t>
            </a:r>
            <a:r>
              <a:rPr lang="en-US" dirty="0"/>
              <a:t> hold what styles the element will have at certain times.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Styles inside of @</a:t>
            </a:r>
            <a:r>
              <a:rPr lang="en-US" dirty="0" err="1" smtClean="0"/>
              <a:t>keyframe</a:t>
            </a:r>
            <a:r>
              <a:rPr lang="en-US" dirty="0" smtClean="0"/>
              <a:t> rules, the animation will gradually change from current style to new style at certain times</a:t>
            </a:r>
          </a:p>
          <a:p>
            <a:pPr lvl="1"/>
            <a:r>
              <a:rPr lang="en-US" dirty="0" smtClean="0"/>
              <a:t>Key words “from” and “to” represent 0% (start) and 100% (complete)</a:t>
            </a:r>
          </a:p>
          <a:p>
            <a:pPr lvl="1"/>
            <a:r>
              <a:rPr lang="en-US" dirty="0" smtClean="0"/>
              <a:t>You can also specify percentages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 between the two?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Transitions</a:t>
            </a:r>
            <a:r>
              <a:rPr lang="en-US" dirty="0"/>
              <a:t> can't change </a:t>
            </a:r>
            <a:r>
              <a:rPr lang="en-US" b="1" dirty="0"/>
              <a:t>CSS</a:t>
            </a:r>
            <a:r>
              <a:rPr lang="en-US" dirty="0"/>
              <a:t> properties. You set the property values on a selector and perhaps the selector's :hover state. The </a:t>
            </a:r>
            <a:r>
              <a:rPr lang="en-US" b="1" dirty="0"/>
              <a:t>transition</a:t>
            </a:r>
            <a:r>
              <a:rPr lang="en-US" dirty="0"/>
              <a:t> defines how the change occurs, but not the specific start and end values. </a:t>
            </a:r>
            <a:r>
              <a:rPr lang="en-US" b="1" dirty="0"/>
              <a:t>Animations</a:t>
            </a:r>
            <a:r>
              <a:rPr lang="en-US" dirty="0"/>
              <a:t>, on the other hand, can change property values inside their </a:t>
            </a:r>
            <a:r>
              <a:rPr lang="en-US" dirty="0" err="1"/>
              <a:t>keyframes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83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of Key Frame</a:t>
            </a:r>
            <a:endParaRPr lang="en-US" dirty="0"/>
          </a:p>
        </p:txBody>
      </p:sp>
      <p:pic>
        <p:nvPicPr>
          <p:cNvPr id="5" name="Content Placeholder 4" descr="Screen Shot 2017-05-11 at 3.07.10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623" b="-81623"/>
          <a:stretch>
            <a:fillRect/>
          </a:stretch>
        </p:blipFill>
        <p:spPr/>
      </p:pic>
      <p:pic>
        <p:nvPicPr>
          <p:cNvPr id="8" name="Content Placeholder 7" descr="Screen Shot 2017-05-11 at 3.08.06 P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773" b="-1307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225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with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are able to trigger the transformation using JavaScript functions</a:t>
            </a:r>
          </a:p>
          <a:p>
            <a:r>
              <a:rPr lang="en-US" dirty="0" smtClean="0"/>
              <a:t>To trigger an element’s transition, toggle a class name on that element that triggers it.</a:t>
            </a:r>
            <a:endParaRPr lang="en-US" dirty="0"/>
          </a:p>
        </p:txBody>
      </p:sp>
      <p:pic>
        <p:nvPicPr>
          <p:cNvPr id="8" name="Content Placeholder 11" descr="Screen Shot 2017-05-11 at 4.40.07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901" b="-40901"/>
          <a:stretch>
            <a:fillRect/>
          </a:stretch>
        </p:blipFill>
        <p:spPr>
          <a:xfrm>
            <a:off x="4797552" y="1578706"/>
            <a:ext cx="4038600" cy="4681728"/>
          </a:xfrm>
        </p:spPr>
      </p:pic>
    </p:spTree>
    <p:extLst>
      <p:ext uri="{BB962C8B-B14F-4D97-AF65-F5344CB8AC3E}">
        <p14:creationId xmlns:p14="http://schemas.microsoft.com/office/powerpoint/2010/main" val="333087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" name="Picture 7" descr="Screen Shot 2017-05-11 at 4.2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569748"/>
            <a:ext cx="4036889" cy="1884929"/>
          </a:xfrm>
          <a:prstGeom prst="rect">
            <a:avLst/>
          </a:prstGeom>
        </p:spPr>
      </p:pic>
      <p:pic>
        <p:nvPicPr>
          <p:cNvPr id="12" name="Content Placeholder 11" descr="Screen Shot 2017-05-11 at 4.40.07 PM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901" b="-40901"/>
          <a:stretch>
            <a:fillRect/>
          </a:stretch>
        </p:blipFill>
        <p:spPr>
          <a:xfrm>
            <a:off x="301752" y="2492036"/>
            <a:ext cx="4038600" cy="4681728"/>
          </a:xfrm>
        </p:spPr>
      </p:pic>
      <p:pic>
        <p:nvPicPr>
          <p:cNvPr id="14" name="Content Placeholder 13" descr="Screen Shot 2017-05-11 at 4.46.46 PM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9" b="-5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356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125</TotalTime>
  <Words>281</Words>
  <Application>Microsoft Macintosh PowerPoint</Application>
  <PresentationFormat>On-screen Show (4:3)</PresentationFormat>
  <Paragraphs>30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Creating CSS3 Transitions and Animations in CSS and triggering them with JavaScript</vt:lpstr>
      <vt:lpstr>CSS Transitions</vt:lpstr>
      <vt:lpstr>Visual</vt:lpstr>
      <vt:lpstr>CSS Animations</vt:lpstr>
      <vt:lpstr>KeyFrames</vt:lpstr>
      <vt:lpstr>What’s the difference between the two?</vt:lpstr>
      <vt:lpstr>Code examples of Key Frame</vt:lpstr>
      <vt:lpstr>Triggering with Javascript 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CSS3 Transitions and Animations in CSS and triggering them with JavaScript </dc:title>
  <dc:creator>Janine</dc:creator>
  <cp:lastModifiedBy>Janine</cp:lastModifiedBy>
  <cp:revision>8</cp:revision>
  <dcterms:created xsi:type="dcterms:W3CDTF">2017-05-11T18:44:25Z</dcterms:created>
  <dcterms:modified xsi:type="dcterms:W3CDTF">2017-05-11T20:49:45Z</dcterms:modified>
</cp:coreProperties>
</file>