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4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 Tags – Video, Audio, Canvas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Janine Ortiz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5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and Audio files are stored in media files</a:t>
            </a:r>
          </a:p>
          <a:p>
            <a:r>
              <a:rPr lang="en-US" dirty="0" smtClean="0"/>
              <a:t>Browsers didn’t always support media files</a:t>
            </a:r>
          </a:p>
          <a:p>
            <a:r>
              <a:rPr lang="en-US" dirty="0" smtClean="0"/>
              <a:t>Some browsers and formats need help additional supports like </a:t>
            </a:r>
            <a:r>
              <a:rPr lang="en-US" dirty="0" err="1" smtClean="0"/>
              <a:t>pluggins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40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Format</a:t>
            </a:r>
            <a:endParaRPr lang="en-US" dirty="0"/>
          </a:p>
        </p:txBody>
      </p:sp>
      <p:pic>
        <p:nvPicPr>
          <p:cNvPr id="6" name="Content Placeholder 5" descr="Screen Shot 2017-04-27 at 4.23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0" r="-6950"/>
          <a:stretch>
            <a:fillRect/>
          </a:stretch>
        </p:blipFill>
        <p:spPr>
          <a:xfrm>
            <a:off x="-89736" y="1444532"/>
            <a:ext cx="9233736" cy="4986873"/>
          </a:xfrm>
        </p:spPr>
      </p:pic>
    </p:spTree>
    <p:extLst>
      <p:ext uri="{BB962C8B-B14F-4D97-AF65-F5344CB8AC3E}">
        <p14:creationId xmlns:p14="http://schemas.microsoft.com/office/powerpoint/2010/main" val="256980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Formats</a:t>
            </a:r>
            <a:endParaRPr lang="en-US" dirty="0"/>
          </a:p>
        </p:txBody>
      </p:sp>
      <p:pic>
        <p:nvPicPr>
          <p:cNvPr id="4" name="Content Placeholder 3" descr="Screen Shot 2017-04-27 at 4.26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2" r="-3522"/>
          <a:stretch>
            <a:fillRect/>
          </a:stretch>
        </p:blipFill>
        <p:spPr>
          <a:xfrm>
            <a:off x="0" y="1444532"/>
            <a:ext cx="9081515" cy="4904663"/>
          </a:xfrm>
        </p:spPr>
      </p:pic>
    </p:spTree>
    <p:extLst>
      <p:ext uri="{BB962C8B-B14F-4D97-AF65-F5344CB8AC3E}">
        <p14:creationId xmlns:p14="http://schemas.microsoft.com/office/powerpoint/2010/main" val="30773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Code</a:t>
            </a:r>
            <a:endParaRPr lang="en-US" dirty="0"/>
          </a:p>
        </p:txBody>
      </p:sp>
      <p:pic>
        <p:nvPicPr>
          <p:cNvPr id="4" name="Content Placeholder 3" descr="Screen Shot 2017-04-27 at 4.42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090" b="-350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72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</a:t>
            </a:r>
            <a:endParaRPr lang="en-US" dirty="0"/>
          </a:p>
        </p:txBody>
      </p:sp>
      <p:pic>
        <p:nvPicPr>
          <p:cNvPr id="4" name="Content Placeholder 3" descr="Screen Shot 2017-04-27 at 4.42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090" b="-350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111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draw graphics on a web page</a:t>
            </a:r>
          </a:p>
          <a:p>
            <a:r>
              <a:rPr lang="en-US" dirty="0" smtClean="0"/>
              <a:t>Graphics can be circles, text, boxes, paths, colors,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3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Code</a:t>
            </a:r>
            <a:endParaRPr lang="en-US" dirty="0"/>
          </a:p>
        </p:txBody>
      </p:sp>
      <p:pic>
        <p:nvPicPr>
          <p:cNvPr id="6" name="Content Placeholder 5" descr="Screen Shot 2017-04-27 at 5.31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8" r="-163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471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1930</TotalTime>
  <Words>72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HTML 5 Tags – Video, Audio, Canvas</vt:lpstr>
      <vt:lpstr>Multimedia</vt:lpstr>
      <vt:lpstr>Video Format</vt:lpstr>
      <vt:lpstr>Audio Formats</vt:lpstr>
      <vt:lpstr>Video Code</vt:lpstr>
      <vt:lpstr>Audio Code</vt:lpstr>
      <vt:lpstr>Canvas</vt:lpstr>
      <vt:lpstr>Canvas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Tags – Video, Audio, Canvas</dc:title>
  <dc:creator>Janine</dc:creator>
  <cp:lastModifiedBy>Janine</cp:lastModifiedBy>
  <cp:revision>5</cp:revision>
  <dcterms:created xsi:type="dcterms:W3CDTF">2017-04-27T20:16:50Z</dcterms:created>
  <dcterms:modified xsi:type="dcterms:W3CDTF">2017-04-29T04:27:04Z</dcterms:modified>
</cp:coreProperties>
</file>