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668f848-a570-4b1d-8ee9-21f54e85002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68651be6ca74d33" /><Relationship Type="http://schemas.openxmlformats.org/officeDocument/2006/relationships/hyperlink" Target="https://app.powerbi.com/groups/me/reports/2668f848-a570-4b1d-8ee9-21f54e850029/ReportSection?pbi_source=PowerPoint" TargetMode="External" Id="RelId0" /><Relationship Type="http://schemas.openxmlformats.org/officeDocument/2006/relationships/image" Target="/ppt/media/image4.png" Id="imgId7717713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4bb3f2eab204808" /><Relationship Type="http://schemas.openxmlformats.org/officeDocument/2006/relationships/hyperlink" Target="https://app.powerbi.com/groups/me/reports/2668f848-a570-4b1d-8ee9-21f54e850029/ReportSectionc069f2af66bf2558cbb2?pbi_source=PowerPoint" TargetMode="External" Id="RelId1" /><Relationship Type="http://schemas.openxmlformats.org/officeDocument/2006/relationships/image" Target="/ppt/media/image5.png" Id="imgId77177140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ced7dddadf542a1" /><Relationship Type="http://schemas.openxmlformats.org/officeDocument/2006/relationships/hyperlink" Target="https://app.powerbi.com/groups/me/reports/2668f848-a570-4b1d-8ee9-21f54e850029/ReportSectionf6c85e5233d317538bd7?pbi_source=PowerPoint" TargetMode="External" Id="RelId2" /><Relationship Type="http://schemas.openxmlformats.org/officeDocument/2006/relationships/image" Target="/ppt/media/image6.png" Id="imgId7717714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6ebdbf73c47d4b0d" /><Relationship Type="http://schemas.openxmlformats.org/officeDocument/2006/relationships/hyperlink" Target="https://app.powerbi.com/groups/me/reports/2668f848-a570-4b1d-8ee9-21f54e850029/ReportSectionc86a0177d09c8a1d0d60?pbi_source=PowerPoint" TargetMode="External" Id="RelId3" /><Relationship Type="http://schemas.openxmlformats.org/officeDocument/2006/relationships/image" Target="/ppt/media/image7.png" Id="imgId7717714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3bb28eaa5144537" /><Relationship Type="http://schemas.openxmlformats.org/officeDocument/2006/relationships/hyperlink" Target="https://app.powerbi.com/groups/me/reports/2668f848-a570-4b1d-8ee9-21f54e850029/ReportSection8344f54afd5955997141?pbi_source=PowerPoint" TargetMode="External" Id="RelId4" /><Relationship Type="http://schemas.openxmlformats.org/officeDocument/2006/relationships/image" Target="/ppt/media/image8.png" Id="imgId7717714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673153a239d4e69" /><Relationship Type="http://schemas.openxmlformats.org/officeDocument/2006/relationships/hyperlink" Target="https://app.powerbi.com/groups/me/reports/2668f848-a570-4b1d-8ee9-21f54e850029/ReportSection4b6f4c090ca9eb1383b5?pbi_source=PowerPoint" TargetMode="External" Id="RelId5" /><Relationship Type="http://schemas.openxmlformats.org/officeDocument/2006/relationships/image" Target="/ppt/media/image9.png" Id="imgId7717714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1bda7e757ed4713" /><Relationship Type="http://schemas.openxmlformats.org/officeDocument/2006/relationships/hyperlink" Target="https://app.powerbi.com/groups/me/reports/2668f848-a570-4b1d-8ee9-21f54e850029/ReportSection44a60c6338af98f06cdf?pbi_source=PowerPoint" TargetMode="External" Id="RelId6" /><Relationship Type="http://schemas.openxmlformats.org/officeDocument/2006/relationships/image" Target="/ppt/media/imagea.png" Id="imgId77177145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final_Project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12/17/2020 11:50:21 PM Eastern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12/17/2020 7:40:54 PM Eastern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717713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717714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717714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717714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717714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717714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717714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