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3056-80B2-4746-AAA0-27DB2AF2C91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D794-F946-4029-8247-A4F7F66C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Codes 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Nibble</a:t>
            </a:r>
            <a:r>
              <a:rPr lang="en-US" dirty="0"/>
              <a:t> - 4 bits (half a byte)</a:t>
            </a:r>
          </a:p>
          <a:p>
            <a:r>
              <a:rPr lang="en-US" b="1" dirty="0"/>
              <a:t>Byte</a:t>
            </a:r>
            <a:r>
              <a:rPr lang="en-US" dirty="0"/>
              <a:t> - 8 bits</a:t>
            </a:r>
          </a:p>
          <a:p>
            <a:r>
              <a:rPr lang="en-US" b="1" dirty="0"/>
              <a:t>Kilobyte</a:t>
            </a:r>
            <a:r>
              <a:rPr lang="en-US" dirty="0"/>
              <a:t> (KB) - </a:t>
            </a:r>
            <a:r>
              <a:rPr lang="en-US" dirty="0" smtClean="0"/>
              <a:t>1024 </a:t>
            </a:r>
            <a:r>
              <a:rPr lang="en-US" dirty="0"/>
              <a:t>bytes</a:t>
            </a:r>
          </a:p>
          <a:p>
            <a:r>
              <a:rPr lang="en-US" b="1" dirty="0"/>
              <a:t>Megabyte</a:t>
            </a:r>
            <a:r>
              <a:rPr lang="en-US" dirty="0"/>
              <a:t> (MB) - </a:t>
            </a:r>
            <a:r>
              <a:rPr lang="en-US" dirty="0" smtClean="0"/>
              <a:t>1024 </a:t>
            </a:r>
            <a:r>
              <a:rPr lang="en-US" dirty="0"/>
              <a:t>kilobytes</a:t>
            </a:r>
          </a:p>
          <a:p>
            <a:r>
              <a:rPr lang="en-US" b="1" dirty="0"/>
              <a:t>Gigabyte</a:t>
            </a:r>
            <a:r>
              <a:rPr lang="en-US" dirty="0"/>
              <a:t> (GB) - </a:t>
            </a:r>
            <a:r>
              <a:rPr lang="en-US" dirty="0" smtClean="0"/>
              <a:t>1024 </a:t>
            </a:r>
            <a:r>
              <a:rPr lang="en-US" dirty="0"/>
              <a:t>megabytes</a:t>
            </a:r>
          </a:p>
          <a:p>
            <a:r>
              <a:rPr lang="en-US" b="1" dirty="0"/>
              <a:t>Terabyte</a:t>
            </a:r>
            <a:r>
              <a:rPr lang="en-US" dirty="0"/>
              <a:t> (TB) - </a:t>
            </a:r>
            <a:r>
              <a:rPr lang="en-US" dirty="0" smtClean="0"/>
              <a:t>1024 </a:t>
            </a:r>
            <a:r>
              <a:rPr lang="en-US" dirty="0"/>
              <a:t>gigabytes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Numbering System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(Base 2) (0 &amp; 1)</a:t>
            </a:r>
          </a:p>
          <a:p>
            <a:r>
              <a:rPr lang="en-US" dirty="0" smtClean="0"/>
              <a:t>Octal (Base 8) (0 to 7)</a:t>
            </a:r>
          </a:p>
          <a:p>
            <a:r>
              <a:rPr lang="en-US" dirty="0" smtClean="0"/>
              <a:t>Decimal (Base 10) (0 to 9)</a:t>
            </a:r>
          </a:p>
          <a:p>
            <a:r>
              <a:rPr lang="en-US" dirty="0" smtClean="0"/>
              <a:t>Hexa-Decimal (Base 16) (0 to 9, A to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1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Codes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</a:p>
          <a:p>
            <a:r>
              <a:rPr lang="en-US" dirty="0" smtClean="0"/>
              <a:t>BCD</a:t>
            </a:r>
          </a:p>
          <a:p>
            <a:r>
              <a:rPr lang="en-US" dirty="0" smtClean="0"/>
              <a:t>EBCDIC</a:t>
            </a:r>
          </a:p>
          <a:p>
            <a:r>
              <a:rPr lang="en-US" dirty="0" smtClean="0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402131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ASCII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ASCII stands for </a:t>
            </a:r>
            <a:r>
              <a:rPr lang="en-US" b="1" dirty="0" smtClean="0"/>
              <a:t>American Standard Code For Information Interchange.</a:t>
            </a:r>
          </a:p>
          <a:p>
            <a:r>
              <a:rPr lang="en-US" dirty="0"/>
              <a:t>It is a code for representing 128 English characters as numbers, with each letter assigned a number from 0 to 127. For example, the ASCII code for uppercase</a:t>
            </a:r>
            <a:r>
              <a:rPr lang="en-US" i="1" dirty="0"/>
              <a:t> M</a:t>
            </a:r>
            <a:r>
              <a:rPr lang="en-US" dirty="0"/>
              <a:t> is </a:t>
            </a:r>
            <a:r>
              <a:rPr lang="en-US" dirty="0" smtClean="0"/>
              <a:t>77.</a:t>
            </a:r>
          </a:p>
          <a:p>
            <a:r>
              <a:rPr lang="en-US" dirty="0"/>
              <a:t>Most computers use ASCII codes to represent text, which makes it possible to transfer data from one computer to another.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4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ASCII is a character encoding standard for electronic communication.</a:t>
            </a:r>
          </a:p>
          <a:p>
            <a:r>
              <a:rPr lang="en-US" dirty="0" smtClean="0"/>
              <a:t>ASCII code for a to z is from 97 to 122. </a:t>
            </a:r>
          </a:p>
          <a:p>
            <a:r>
              <a:rPr lang="en-US" dirty="0" smtClean="0"/>
              <a:t>That means, 97 for a, 98 for b, 99 for c, z for 122.</a:t>
            </a:r>
          </a:p>
          <a:p>
            <a:r>
              <a:rPr lang="en-US" dirty="0" smtClean="0"/>
              <a:t>ASCII code for A to Z is from 65 to 90.</a:t>
            </a:r>
          </a:p>
          <a:p>
            <a:r>
              <a:rPr lang="en-US" dirty="0" smtClean="0"/>
              <a:t>That means, 65 for A, 66 for B, and 90 for Z.</a:t>
            </a:r>
          </a:p>
          <a:p>
            <a:r>
              <a:rPr lang="en-US" dirty="0" smtClean="0"/>
              <a:t>ASCII codes are also available for special characters like space, enter key, shift,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7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Binary Codes :</vt:lpstr>
      <vt:lpstr>Types of Numbering System :</vt:lpstr>
      <vt:lpstr>Types of Codes :</vt:lpstr>
      <vt:lpstr>ASCII</vt:lpstr>
      <vt:lpstr>Cont..</vt:lpstr>
    </vt:vector>
  </TitlesOfParts>
  <Company>ksc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Codes :</dc:title>
  <dc:creator>ksc_leb_2</dc:creator>
  <cp:lastModifiedBy>ksc_leb_2</cp:lastModifiedBy>
  <cp:revision>3</cp:revision>
  <dcterms:created xsi:type="dcterms:W3CDTF">2020-12-18T02:58:11Z</dcterms:created>
  <dcterms:modified xsi:type="dcterms:W3CDTF">2020-12-18T03:26:11Z</dcterms:modified>
</cp:coreProperties>
</file>