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690CF6-2B06-4680-8D8A-76F3A782739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366779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90CF6-2B06-4680-8D8A-76F3A782739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52832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90CF6-2B06-4680-8D8A-76F3A782739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194541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690CF6-2B06-4680-8D8A-76F3A782739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277034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90CF6-2B06-4680-8D8A-76F3A782739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316169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690CF6-2B06-4680-8D8A-76F3A782739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258531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90CF6-2B06-4680-8D8A-76F3A7827391}"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199584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690CF6-2B06-4680-8D8A-76F3A7827391}"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313845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90CF6-2B06-4680-8D8A-76F3A7827391}"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179632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90CF6-2B06-4680-8D8A-76F3A782739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121449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90CF6-2B06-4680-8D8A-76F3A782739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E04FA-990F-44FC-94A5-0135697B03A6}" type="slidenum">
              <a:rPr lang="en-US" smtClean="0"/>
              <a:t>‹#›</a:t>
            </a:fld>
            <a:endParaRPr lang="en-US"/>
          </a:p>
        </p:txBody>
      </p:sp>
    </p:spTree>
    <p:extLst>
      <p:ext uri="{BB962C8B-B14F-4D97-AF65-F5344CB8AC3E}">
        <p14:creationId xmlns:p14="http://schemas.microsoft.com/office/powerpoint/2010/main" val="65332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90CF6-2B06-4680-8D8A-76F3A7827391}" type="datetimeFigureOut">
              <a:rPr lang="en-US" smtClean="0"/>
              <a:t>12/11/2020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E04FA-990F-44FC-94A5-0135697B03A6}" type="slidenum">
              <a:rPr lang="en-US" smtClean="0"/>
              <a:t>‹#›</a:t>
            </a:fld>
            <a:endParaRPr lang="en-US"/>
          </a:p>
        </p:txBody>
      </p:sp>
    </p:spTree>
    <p:extLst>
      <p:ext uri="{BB962C8B-B14F-4D97-AF65-F5344CB8AC3E}">
        <p14:creationId xmlns:p14="http://schemas.microsoft.com/office/powerpoint/2010/main" val="1638705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smtClean="0"/>
              <a:t>Ch. : - 4</a:t>
            </a:r>
            <a:endParaRPr lang="en-US" b="1" u="sng" dirty="0"/>
          </a:p>
        </p:txBody>
      </p:sp>
      <p:sp>
        <p:nvSpPr>
          <p:cNvPr id="3" name="Subtitle 2"/>
          <p:cNvSpPr>
            <a:spLocks noGrp="1"/>
          </p:cNvSpPr>
          <p:nvPr>
            <p:ph type="subTitle" idx="1"/>
          </p:nvPr>
        </p:nvSpPr>
        <p:spPr/>
        <p:txBody>
          <a:bodyPr/>
          <a:lstStyle/>
          <a:p>
            <a:r>
              <a:rPr lang="en-US" b="1" u="sng" dirty="0" smtClean="0">
                <a:solidFill>
                  <a:schemeClr val="tx1"/>
                </a:solidFill>
              </a:rPr>
              <a:t>Languages, Operating Systems, and Software Packages</a:t>
            </a:r>
            <a:endParaRPr lang="en-US" b="1" u="sng" dirty="0">
              <a:solidFill>
                <a:schemeClr val="tx1"/>
              </a:solidFill>
            </a:endParaRPr>
          </a:p>
        </p:txBody>
      </p:sp>
    </p:spTree>
    <p:extLst>
      <p:ext uri="{BB962C8B-B14F-4D97-AF65-F5344CB8AC3E}">
        <p14:creationId xmlns:p14="http://schemas.microsoft.com/office/powerpoint/2010/main" val="15920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machine language is considered as oldest computer language among all three</a:t>
            </a:r>
            <a:r>
              <a:rPr lang="en-US" dirty="0" smtClean="0"/>
              <a:t>.</a:t>
            </a:r>
          </a:p>
          <a:p>
            <a:r>
              <a:rPr lang="en-US" dirty="0"/>
              <a:t>For computer language processing the system needs compiler and interpreter to convert the language in computer language so that it can be processed by a machine</a:t>
            </a:r>
            <a:r>
              <a:rPr lang="en-US" dirty="0" smtClean="0"/>
              <a:t>.</a:t>
            </a:r>
          </a:p>
          <a:p>
            <a:pPr marL="0" indent="0">
              <a:buNone/>
            </a:pPr>
            <a:endParaRPr lang="en-US" dirty="0"/>
          </a:p>
        </p:txBody>
      </p:sp>
    </p:spTree>
    <p:extLst>
      <p:ext uri="{BB962C8B-B14F-4D97-AF65-F5344CB8AC3E}">
        <p14:creationId xmlns:p14="http://schemas.microsoft.com/office/powerpoint/2010/main" val="262638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u="sng" dirty="0" smtClean="0"/>
              <a:t>Different </a:t>
            </a:r>
            <a:r>
              <a:rPr lang="en-US" sz="4000" b="1" u="sng" dirty="0"/>
              <a:t>Types of Computer Language</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Machine Language</a:t>
            </a:r>
          </a:p>
          <a:p>
            <a:r>
              <a:rPr lang="en-US" dirty="0"/>
              <a:t>The machine language is sometimes referred to as machine code or object code which is set of binary digits 0 and 1. </a:t>
            </a:r>
            <a:endParaRPr lang="en-US" dirty="0" smtClean="0"/>
          </a:p>
          <a:p>
            <a:r>
              <a:rPr lang="en-US" dirty="0"/>
              <a:t>These binary digits are understood and read by a computer system and interpret it easily</a:t>
            </a:r>
            <a:r>
              <a:rPr lang="en-US" dirty="0" smtClean="0"/>
              <a:t>.</a:t>
            </a:r>
          </a:p>
          <a:p>
            <a:r>
              <a:rPr lang="en-US" dirty="0"/>
              <a:t>It is considered a native language as it can be directly understood by a central processing unit (CPU).</a:t>
            </a:r>
            <a:r>
              <a:rPr lang="en-US" dirty="0" smtClean="0"/>
              <a:t/>
            </a:r>
            <a:br>
              <a:rPr lang="en-US" dirty="0" smtClean="0"/>
            </a:br>
            <a:endParaRPr lang="en-US" dirty="0"/>
          </a:p>
        </p:txBody>
      </p:sp>
    </p:spTree>
    <p:extLst>
      <p:ext uri="{BB962C8B-B14F-4D97-AF65-F5344CB8AC3E}">
        <p14:creationId xmlns:p14="http://schemas.microsoft.com/office/powerpoint/2010/main" val="2140072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operating system defines how the program should write so that it can be converted to machine language and the system takes appropriate action</a:t>
            </a:r>
            <a:r>
              <a:rPr lang="en-US" dirty="0" smtClean="0"/>
              <a:t>.</a:t>
            </a:r>
          </a:p>
          <a:p>
            <a:r>
              <a:rPr lang="en-US" dirty="0"/>
              <a:t>The computer programs and scripts can also be written in other programming languages like C, C++, and JAVA. However, these languages cannot be directly understood by a computer system so there is a need for a program that can convert these computer programs to machine language. </a:t>
            </a:r>
          </a:p>
        </p:txBody>
      </p:sp>
    </p:spTree>
    <p:extLst>
      <p:ext uri="{BB962C8B-B14F-4D97-AF65-F5344CB8AC3E}">
        <p14:creationId xmlns:p14="http://schemas.microsoft.com/office/powerpoint/2010/main" val="233081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compiler is used to convert the programs to machine language which can be easily understood by computer systems. The compiler generates the binary file and executable file.</a:t>
            </a:r>
          </a:p>
        </p:txBody>
      </p:sp>
    </p:spTree>
    <p:extLst>
      <p:ext uri="{BB962C8B-B14F-4D97-AF65-F5344CB8AC3E}">
        <p14:creationId xmlns:p14="http://schemas.microsoft.com/office/powerpoint/2010/main" val="6427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Assembly </a:t>
            </a:r>
            <a:r>
              <a:rPr lang="en-US" b="1" u="sng" dirty="0" smtClean="0"/>
              <a:t>Language</a:t>
            </a:r>
            <a:endParaRPr lang="en-US" u="sng" dirty="0"/>
          </a:p>
        </p:txBody>
      </p:sp>
      <p:sp>
        <p:nvSpPr>
          <p:cNvPr id="3" name="Content Placeholder 2"/>
          <p:cNvSpPr>
            <a:spLocks noGrp="1"/>
          </p:cNvSpPr>
          <p:nvPr>
            <p:ph idx="1"/>
          </p:nvPr>
        </p:nvSpPr>
        <p:spPr/>
        <p:txBody>
          <a:bodyPr>
            <a:normAutofit lnSpcReduction="10000"/>
          </a:bodyPr>
          <a:lstStyle/>
          <a:p>
            <a:r>
              <a:rPr lang="en-US" dirty="0"/>
              <a:t>The assembly language is considered a low-level language for microprocessors and many other programmable devices</a:t>
            </a:r>
            <a:r>
              <a:rPr lang="en-US" dirty="0" smtClean="0"/>
              <a:t>.</a:t>
            </a:r>
          </a:p>
          <a:p>
            <a:r>
              <a:rPr lang="en-US" dirty="0"/>
              <a:t>The assembly language is also considered as second-generation language. </a:t>
            </a:r>
            <a:endParaRPr lang="en-US" dirty="0" smtClean="0"/>
          </a:p>
          <a:p>
            <a:r>
              <a:rPr lang="en-US" dirty="0"/>
              <a:t>The first generation language is machine language. The assembly language is mostly famous for writing an operating system and also in writing different desktop applications. </a:t>
            </a:r>
          </a:p>
        </p:txBody>
      </p:sp>
    </p:spTree>
    <p:extLst>
      <p:ext uri="{BB962C8B-B14F-4D97-AF65-F5344CB8AC3E}">
        <p14:creationId xmlns:p14="http://schemas.microsoft.com/office/powerpoint/2010/main" val="374973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operations carried out by programmers using assembly language are memory management, registry access, and clock cycle operations. </a:t>
            </a:r>
            <a:endParaRPr lang="en-US" dirty="0" smtClean="0"/>
          </a:p>
          <a:p>
            <a:r>
              <a:rPr lang="en-US" dirty="0"/>
              <a:t>The drawback of assembly language is the code cannot be reused and the language is not so easy to </a:t>
            </a:r>
            <a:r>
              <a:rPr lang="en-US" dirty="0" smtClean="0"/>
              <a:t>understand</a:t>
            </a:r>
          </a:p>
          <a:p>
            <a:r>
              <a:rPr lang="en-US" dirty="0"/>
              <a:t>The assembly language is considered a group of other languages.</a:t>
            </a:r>
          </a:p>
        </p:txBody>
      </p:sp>
    </p:spTree>
    <p:extLst>
      <p:ext uri="{BB962C8B-B14F-4D97-AF65-F5344CB8AC3E}">
        <p14:creationId xmlns:p14="http://schemas.microsoft.com/office/powerpoint/2010/main" val="32492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other name of assembly language is assembly code. For any processor, the most used programming language is assembly language</a:t>
            </a:r>
            <a:r>
              <a:rPr lang="en-US" dirty="0" smtClean="0"/>
              <a:t>.</a:t>
            </a:r>
          </a:p>
          <a:p>
            <a:r>
              <a:rPr lang="en-US" dirty="0"/>
              <a:t>In assembly language, the programmer does the operation which can be directly executed on a central processing unit (CPU). </a:t>
            </a:r>
            <a:endParaRPr lang="en-US" dirty="0" smtClean="0"/>
          </a:p>
          <a:p>
            <a:r>
              <a:rPr lang="en-US" dirty="0"/>
              <a:t>The operations performed using the assembly language is very fast. </a:t>
            </a:r>
          </a:p>
        </p:txBody>
      </p:sp>
    </p:spTree>
    <p:extLst>
      <p:ext uri="{BB962C8B-B14F-4D97-AF65-F5344CB8AC3E}">
        <p14:creationId xmlns:p14="http://schemas.microsoft.com/office/powerpoint/2010/main" val="5006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High-Level </a:t>
            </a:r>
            <a:r>
              <a:rPr lang="en-US" b="1" u="sng" dirty="0" smtClean="0"/>
              <a:t>Language</a:t>
            </a:r>
            <a:endParaRPr lang="en-US" u="sng" dirty="0"/>
          </a:p>
        </p:txBody>
      </p:sp>
      <p:sp>
        <p:nvSpPr>
          <p:cNvPr id="3" name="Content Placeholder 2"/>
          <p:cNvSpPr>
            <a:spLocks noGrp="1"/>
          </p:cNvSpPr>
          <p:nvPr>
            <p:ph idx="1"/>
          </p:nvPr>
        </p:nvSpPr>
        <p:spPr/>
        <p:txBody>
          <a:bodyPr>
            <a:normAutofit fontScale="92500"/>
          </a:bodyPr>
          <a:lstStyle/>
          <a:p>
            <a:r>
              <a:rPr lang="en-US" dirty="0"/>
              <a:t>The development of high-level language was done when the programmers face the issue in writing programs as the older language has portability issues which mean the code written in one machine cannot be transferred to other machines</a:t>
            </a:r>
            <a:r>
              <a:rPr lang="en-US" dirty="0" smtClean="0"/>
              <a:t>.</a:t>
            </a:r>
          </a:p>
          <a:p>
            <a:r>
              <a:rPr lang="en-US" dirty="0"/>
              <a:t>The high-level language is easy to understand and the code can be written easily as the programs written are user-friendly in a high-level language.</a:t>
            </a:r>
          </a:p>
        </p:txBody>
      </p:sp>
    </p:spTree>
    <p:extLst>
      <p:ext uri="{BB962C8B-B14F-4D97-AF65-F5344CB8AC3E}">
        <p14:creationId xmlns:p14="http://schemas.microsoft.com/office/powerpoint/2010/main" val="267701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The other advantage of code written in a high-level language is the code is independent of a computer system which means the code can be transferred to other machines</a:t>
            </a:r>
            <a:r>
              <a:rPr lang="en-US" dirty="0" smtClean="0"/>
              <a:t>.</a:t>
            </a:r>
          </a:p>
          <a:p>
            <a:r>
              <a:rPr lang="en-US" dirty="0"/>
              <a:t>The development of higher-level language is done for a programmer to write a human-readable program that can be easily understood by any user. </a:t>
            </a:r>
          </a:p>
        </p:txBody>
      </p:sp>
    </p:spTree>
    <p:extLst>
      <p:ext uri="{BB962C8B-B14F-4D97-AF65-F5344CB8AC3E}">
        <p14:creationId xmlns:p14="http://schemas.microsoft.com/office/powerpoint/2010/main" val="201016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syntax used and the programming style can be easily understood by humans if it is compared to low-level language. </a:t>
            </a:r>
            <a:endParaRPr lang="en-US" dirty="0" smtClean="0"/>
          </a:p>
          <a:p>
            <a:r>
              <a:rPr lang="en-US" dirty="0"/>
              <a:t>The only requirement in a high-level language is the need of compiler. As the program written in a high-level language is not directly understood by the computer system. Before the execution of high-level programs, it needs to be converted to machine level language. The examples of high-level language are C++, C, JAVA, FORTRAN, Pascal, Perl, Ruby, and Visual Basic.</a:t>
            </a:r>
          </a:p>
        </p:txBody>
      </p:sp>
    </p:spTree>
    <p:extLst>
      <p:ext uri="{BB962C8B-B14F-4D97-AF65-F5344CB8AC3E}">
        <p14:creationId xmlns:p14="http://schemas.microsoft.com/office/powerpoint/2010/main" val="369577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Translator</a:t>
            </a:r>
            <a:endParaRPr lang="en-US" b="1" u="sng" dirty="0"/>
          </a:p>
        </p:txBody>
      </p:sp>
      <p:sp>
        <p:nvSpPr>
          <p:cNvPr id="3" name="Content Placeholder 2"/>
          <p:cNvSpPr>
            <a:spLocks noGrp="1"/>
          </p:cNvSpPr>
          <p:nvPr>
            <p:ph idx="1"/>
          </p:nvPr>
        </p:nvSpPr>
        <p:spPr/>
        <p:txBody>
          <a:bodyPr/>
          <a:lstStyle/>
          <a:p>
            <a:r>
              <a:rPr lang="en-US" dirty="0"/>
              <a:t>A </a:t>
            </a:r>
            <a:r>
              <a:rPr lang="en-US" b="1" dirty="0"/>
              <a:t>translator</a:t>
            </a:r>
            <a:r>
              <a:rPr lang="en-US" dirty="0"/>
              <a:t> or </a:t>
            </a:r>
            <a:r>
              <a:rPr lang="en-US" b="1" dirty="0"/>
              <a:t>programming language processor</a:t>
            </a:r>
            <a:r>
              <a:rPr lang="en-US" dirty="0"/>
              <a:t> is a generic term that can refer to anything that converts code from one computer language into </a:t>
            </a:r>
            <a:r>
              <a:rPr lang="en-US" dirty="0" smtClean="0"/>
              <a:t>another.</a:t>
            </a:r>
          </a:p>
          <a:p>
            <a:r>
              <a:rPr lang="en-US" dirty="0"/>
              <a:t>Different types of translators</a:t>
            </a:r>
          </a:p>
          <a:p>
            <a:r>
              <a:rPr lang="en-US" b="1" dirty="0" smtClean="0"/>
              <a:t>Compiler</a:t>
            </a:r>
          </a:p>
          <a:p>
            <a:r>
              <a:rPr lang="en-US" b="1" dirty="0" smtClean="0"/>
              <a:t>Interpreter</a:t>
            </a:r>
          </a:p>
          <a:p>
            <a:r>
              <a:rPr lang="en-US" b="1" dirty="0" smtClean="0"/>
              <a:t>Assembler</a:t>
            </a:r>
            <a:endParaRPr lang="en-US" b="1" dirty="0"/>
          </a:p>
        </p:txBody>
      </p:sp>
    </p:spTree>
    <p:extLst>
      <p:ext uri="{BB962C8B-B14F-4D97-AF65-F5344CB8AC3E}">
        <p14:creationId xmlns:p14="http://schemas.microsoft.com/office/powerpoint/2010/main" val="124345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Compiler :</a:t>
            </a:r>
            <a:endParaRPr lang="en-US" b="1" u="sng" dirty="0"/>
          </a:p>
        </p:txBody>
      </p:sp>
      <p:sp>
        <p:nvSpPr>
          <p:cNvPr id="3" name="Content Placeholder 2"/>
          <p:cNvSpPr>
            <a:spLocks noGrp="1"/>
          </p:cNvSpPr>
          <p:nvPr>
            <p:ph idx="1"/>
          </p:nvPr>
        </p:nvSpPr>
        <p:spPr/>
        <p:txBody>
          <a:bodyPr>
            <a:normAutofit lnSpcReduction="10000"/>
          </a:bodyPr>
          <a:lstStyle/>
          <a:p>
            <a:r>
              <a:rPr lang="en-US" dirty="0"/>
              <a:t>A compiler is a translator used to convert high-level programming language to low-level programming language. </a:t>
            </a:r>
            <a:endParaRPr lang="en-US" dirty="0" smtClean="0"/>
          </a:p>
          <a:p>
            <a:r>
              <a:rPr lang="en-US" dirty="0"/>
              <a:t>converts the whole program in one session and reports errors detected after the conversion</a:t>
            </a:r>
            <a:r>
              <a:rPr lang="en-US" dirty="0" smtClean="0"/>
              <a:t>.</a:t>
            </a:r>
          </a:p>
          <a:p>
            <a:r>
              <a:rPr lang="en-US" dirty="0"/>
              <a:t>The compiler takes time to do its work as it translates high-level code to lower-level code all at once and then saves it to memory. </a:t>
            </a:r>
          </a:p>
        </p:txBody>
      </p:sp>
    </p:spTree>
    <p:extLst>
      <p:ext uri="{BB962C8B-B14F-4D97-AF65-F5344CB8AC3E}">
        <p14:creationId xmlns:p14="http://schemas.microsoft.com/office/powerpoint/2010/main" val="226685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 compiler is processor-dependent and platform-dependent</a:t>
            </a:r>
            <a:r>
              <a:rPr lang="en-US" dirty="0" smtClean="0"/>
              <a:t>.</a:t>
            </a:r>
          </a:p>
          <a:p>
            <a:r>
              <a:rPr lang="en-US" dirty="0"/>
              <a:t>It has been addressed by alternate names as the following: special compiler, cross-compiler and, source-to-source </a:t>
            </a:r>
            <a:r>
              <a:rPr lang="en-US" dirty="0" smtClean="0"/>
              <a:t>compiler.</a:t>
            </a:r>
            <a:endParaRPr lang="en-US" dirty="0"/>
          </a:p>
        </p:txBody>
      </p:sp>
    </p:spTree>
    <p:extLst>
      <p:ext uri="{BB962C8B-B14F-4D97-AF65-F5344CB8AC3E}">
        <p14:creationId xmlns:p14="http://schemas.microsoft.com/office/powerpoint/2010/main" val="377814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Interpreter :</a:t>
            </a:r>
            <a:endParaRPr lang="en-US" b="1" u="sng" dirty="0"/>
          </a:p>
        </p:txBody>
      </p:sp>
      <p:sp>
        <p:nvSpPr>
          <p:cNvPr id="3" name="Content Placeholder 2"/>
          <p:cNvSpPr>
            <a:spLocks noGrp="1"/>
          </p:cNvSpPr>
          <p:nvPr>
            <p:ph idx="1"/>
          </p:nvPr>
        </p:nvSpPr>
        <p:spPr/>
        <p:txBody>
          <a:bodyPr/>
          <a:lstStyle/>
          <a:p>
            <a:r>
              <a:rPr lang="en-US" dirty="0"/>
              <a:t>The interpreter is similar to a compiler, it is a translator used to convert high-level programming language to low-level programming language. </a:t>
            </a:r>
            <a:endParaRPr lang="en-US" dirty="0" smtClean="0"/>
          </a:p>
          <a:p>
            <a:r>
              <a:rPr lang="en-US" dirty="0"/>
              <a:t>The difference is that it converts the program one line of code at a time and reports errors when detected, while also doing the conversion. </a:t>
            </a:r>
          </a:p>
        </p:txBody>
      </p:sp>
    </p:spTree>
    <p:extLst>
      <p:ext uri="{BB962C8B-B14F-4D97-AF65-F5344CB8AC3E}">
        <p14:creationId xmlns:p14="http://schemas.microsoft.com/office/powerpoint/2010/main" val="405939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 An interpreter is faster than a compiler as it immediately executes the code upon reading the </a:t>
            </a:r>
            <a:r>
              <a:rPr lang="en-US" dirty="0" smtClean="0"/>
              <a:t>code.</a:t>
            </a:r>
          </a:p>
          <a:p>
            <a:r>
              <a:rPr lang="en-US" dirty="0"/>
              <a:t>It is often used as a debugging tool for software development as it can execute a single line of code at a time. </a:t>
            </a:r>
            <a:endParaRPr lang="en-US" dirty="0" smtClean="0"/>
          </a:p>
          <a:p>
            <a:r>
              <a:rPr lang="en-US" dirty="0"/>
              <a:t>An interpreter is also more portable than a compiler as it is </a:t>
            </a:r>
            <a:r>
              <a:rPr lang="en-US" dirty="0" smtClean="0"/>
              <a:t>processor-independent.</a:t>
            </a:r>
            <a:endParaRPr lang="en-US" dirty="0"/>
          </a:p>
        </p:txBody>
      </p:sp>
    </p:spTree>
    <p:extLst>
      <p:ext uri="{BB962C8B-B14F-4D97-AF65-F5344CB8AC3E}">
        <p14:creationId xmlns:p14="http://schemas.microsoft.com/office/powerpoint/2010/main" val="146351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Assembler :</a:t>
            </a:r>
            <a:endParaRPr lang="en-US" b="1" u="sng" dirty="0"/>
          </a:p>
        </p:txBody>
      </p:sp>
      <p:sp>
        <p:nvSpPr>
          <p:cNvPr id="3" name="Content Placeholder 2"/>
          <p:cNvSpPr>
            <a:spLocks noGrp="1"/>
          </p:cNvSpPr>
          <p:nvPr>
            <p:ph idx="1"/>
          </p:nvPr>
        </p:nvSpPr>
        <p:spPr/>
        <p:txBody>
          <a:bodyPr/>
          <a:lstStyle/>
          <a:p>
            <a:r>
              <a:rPr lang="en-US" dirty="0"/>
              <a:t>An assembler is a translator used to translate assembly language into machine language</a:t>
            </a:r>
            <a:r>
              <a:rPr lang="en-US" dirty="0" smtClean="0"/>
              <a:t>.</a:t>
            </a:r>
          </a:p>
          <a:p>
            <a:r>
              <a:rPr lang="en-US" dirty="0"/>
              <a:t>It has the same function as a compiler for the assembly language but works like an interpreter. </a:t>
            </a:r>
            <a:endParaRPr lang="en-US" dirty="0" smtClean="0"/>
          </a:p>
          <a:p>
            <a:r>
              <a:rPr lang="en-US" dirty="0"/>
              <a:t>Assembly language is difficult to understand as it is a low-level programming language.</a:t>
            </a:r>
          </a:p>
        </p:txBody>
      </p:sp>
    </p:spTree>
    <p:extLst>
      <p:ext uri="{BB962C8B-B14F-4D97-AF65-F5344CB8AC3E}">
        <p14:creationId xmlns:p14="http://schemas.microsoft.com/office/powerpoint/2010/main" val="252128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An assembler translates a low-level language, such as an assembly language to an even lower-level language, such as the machine </a:t>
            </a:r>
            <a:r>
              <a:rPr lang="en-US" dirty="0" smtClean="0"/>
              <a:t>code.</a:t>
            </a:r>
          </a:p>
        </p:txBody>
      </p:sp>
    </p:spTree>
    <p:extLst>
      <p:ext uri="{BB962C8B-B14F-4D97-AF65-F5344CB8AC3E}">
        <p14:creationId xmlns:p14="http://schemas.microsoft.com/office/powerpoint/2010/main" val="24010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Languages :</a:t>
            </a:r>
            <a:endParaRPr lang="en-US" b="1" u="sng" dirty="0"/>
          </a:p>
        </p:txBody>
      </p:sp>
      <p:sp>
        <p:nvSpPr>
          <p:cNvPr id="3" name="Content Placeholder 2"/>
          <p:cNvSpPr>
            <a:spLocks noGrp="1"/>
          </p:cNvSpPr>
          <p:nvPr>
            <p:ph idx="1"/>
          </p:nvPr>
        </p:nvSpPr>
        <p:spPr/>
        <p:txBody>
          <a:bodyPr>
            <a:normAutofit lnSpcReduction="10000"/>
          </a:bodyPr>
          <a:lstStyle/>
          <a:p>
            <a:r>
              <a:rPr lang="en-US" dirty="0"/>
              <a:t>The computer language is defined as code or syntax which is used to write programs or any specific applications</a:t>
            </a:r>
            <a:r>
              <a:rPr lang="en-US" dirty="0" smtClean="0"/>
              <a:t>.</a:t>
            </a:r>
          </a:p>
          <a:p>
            <a:r>
              <a:rPr lang="en-US" dirty="0"/>
              <a:t>The computer language is used to communicate with computers. </a:t>
            </a:r>
            <a:endParaRPr lang="en-US" dirty="0" smtClean="0"/>
          </a:p>
          <a:p>
            <a:r>
              <a:rPr lang="en-US" dirty="0"/>
              <a:t>Broadly the computer language can be classified into three categories assembly language, machine language, and high-level language.</a:t>
            </a:r>
          </a:p>
        </p:txBody>
      </p:sp>
    </p:spTree>
    <p:extLst>
      <p:ext uri="{BB962C8B-B14F-4D97-AF65-F5344CB8AC3E}">
        <p14:creationId xmlns:p14="http://schemas.microsoft.com/office/powerpoint/2010/main" val="241585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492</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Ch. : - 4</vt:lpstr>
      <vt:lpstr>Translator</vt:lpstr>
      <vt:lpstr>Compiler :</vt:lpstr>
      <vt:lpstr>Cont…</vt:lpstr>
      <vt:lpstr>Interpreter :</vt:lpstr>
      <vt:lpstr>Cont…</vt:lpstr>
      <vt:lpstr>Assembler :</vt:lpstr>
      <vt:lpstr>Cont…</vt:lpstr>
      <vt:lpstr>Types of Languages :</vt:lpstr>
      <vt:lpstr>Cont…</vt:lpstr>
      <vt:lpstr> Different Types of Computer Language </vt:lpstr>
      <vt:lpstr>Cont…</vt:lpstr>
      <vt:lpstr>Cont…</vt:lpstr>
      <vt:lpstr>Assembly Language</vt:lpstr>
      <vt:lpstr>Cont…</vt:lpstr>
      <vt:lpstr>Cont…</vt:lpstr>
      <vt:lpstr>High-Level Language</vt:lpstr>
      <vt:lpstr>Cont…</vt:lpstr>
      <vt:lpstr>Cont…</vt:lpstr>
    </vt:vector>
  </TitlesOfParts>
  <Company>ksc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 - 4</dc:title>
  <dc:creator>ksc_leb_2</dc:creator>
  <cp:lastModifiedBy>ksc_leb_2</cp:lastModifiedBy>
  <cp:revision>3</cp:revision>
  <dcterms:created xsi:type="dcterms:W3CDTF">2020-12-11T03:46:51Z</dcterms:created>
  <dcterms:modified xsi:type="dcterms:W3CDTF">2020-12-11T04:14:26Z</dcterms:modified>
</cp:coreProperties>
</file>