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ACF-56AD-458D-82D4-07AE20CACF9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AFB1-82D9-41B9-89D6-32E72E15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ACF-56AD-458D-82D4-07AE20CACF9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AFB1-82D9-41B9-89D6-32E72E15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ACF-56AD-458D-82D4-07AE20CACF9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AFB1-82D9-41B9-89D6-32E72E15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ACF-56AD-458D-82D4-07AE20CACF9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AFB1-82D9-41B9-89D6-32E72E15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ACF-56AD-458D-82D4-07AE20CACF9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AFB1-82D9-41B9-89D6-32E72E15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ACF-56AD-458D-82D4-07AE20CACF9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AFB1-82D9-41B9-89D6-32E72E15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6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ACF-56AD-458D-82D4-07AE20CACF9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AFB1-82D9-41B9-89D6-32E72E15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2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ACF-56AD-458D-82D4-07AE20CACF9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AFB1-82D9-41B9-89D6-32E72E15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ACF-56AD-458D-82D4-07AE20CACF9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AFB1-82D9-41B9-89D6-32E72E15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3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ACF-56AD-458D-82D4-07AE20CACF9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AFB1-82D9-41B9-89D6-32E72E15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FACF-56AD-458D-82D4-07AE20CACF9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AFB1-82D9-41B9-89D6-32E72E15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7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FACF-56AD-458D-82D4-07AE20CACF9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FAFB1-82D9-41B9-89D6-32E72E15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: 2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6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POS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point of sale or point of purchase is the time and place where a retail transaction is completed</a:t>
            </a:r>
          </a:p>
          <a:p>
            <a:r>
              <a:rPr lang="en-US" dirty="0"/>
              <a:t> </a:t>
            </a:r>
            <a:r>
              <a:rPr lang="en-US" dirty="0" smtClean="0"/>
              <a:t>At the point of sale, the merchant calculates the amount owed by the customer, indicates that amount, may prepare an invoice for the customer and indicates to make payment</a:t>
            </a:r>
          </a:p>
          <a:p>
            <a:r>
              <a:rPr lang="en-US" dirty="0"/>
              <a:t> </a:t>
            </a:r>
            <a:r>
              <a:rPr lang="en-US" dirty="0" smtClean="0"/>
              <a:t>To calculate amount, the merchant may use various devices such as barcode, scanners, touch screens, other hardware </a:t>
            </a:r>
            <a:r>
              <a:rPr lang="en-US" smtClean="0"/>
              <a:t>or software.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1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MIDI Keyboard: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92" y="2064176"/>
            <a:ext cx="9023865" cy="4310866"/>
          </a:xfrm>
        </p:spPr>
      </p:pic>
    </p:spTree>
    <p:extLst>
      <p:ext uri="{BB962C8B-B14F-4D97-AF65-F5344CB8AC3E}">
        <p14:creationId xmlns:p14="http://schemas.microsoft.com/office/powerpoint/2010/main" val="99735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MIDI stands for Musical Instrument Digital Interface. </a:t>
            </a:r>
          </a:p>
          <a:p>
            <a:r>
              <a:rPr lang="en-US" dirty="0"/>
              <a:t> </a:t>
            </a:r>
            <a:r>
              <a:rPr lang="en-US" dirty="0" smtClean="0"/>
              <a:t>It is a technical standard that describes a communication protocol, digital interface that connect a wide variety of electronic musical instruments, computers, and related audio devices for playing, editing and recording music</a:t>
            </a:r>
          </a:p>
          <a:p>
            <a:r>
              <a:rPr lang="en-US" dirty="0"/>
              <a:t> </a:t>
            </a:r>
            <a:r>
              <a:rPr lang="en-US" dirty="0" smtClean="0"/>
              <a:t>This increases the portability and flexibility of stage setups</a:t>
            </a:r>
          </a:p>
          <a:p>
            <a:r>
              <a:rPr lang="en-US" dirty="0"/>
              <a:t> </a:t>
            </a:r>
            <a:r>
              <a:rPr lang="en-US" dirty="0" smtClean="0"/>
              <a:t>A single MIDI link through a MIDI cable can carry up to 16 channels of information each of which can be routed to a separate device or instrument.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MIDI recording is not an audio signal, as with a sound recording made with a microphone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53" y="2620593"/>
            <a:ext cx="6325674" cy="369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2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Digitizers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Digitizer is an input device which converts analog information into digital form. Digitizer can convert a signal from the television or camera into a series of numbers that could be stored in a computer. </a:t>
            </a:r>
            <a:endParaRPr lang="en-US" dirty="0" smtClean="0"/>
          </a:p>
          <a:p>
            <a:r>
              <a:rPr lang="en-US" dirty="0"/>
              <a:t>They can be used by the computer to create a picture of whatever the camera had been pointed at.</a:t>
            </a:r>
          </a:p>
          <a:p>
            <a:r>
              <a:rPr lang="en-US" dirty="0"/>
              <a:t>Digitizer is also known as Tablet or Graphics Tablet as it converts graphics and pictorial data into binary inputs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graphic tablet as digitizer is used for fine works of drawing and image manipulation applications.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0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34" y="1827983"/>
            <a:ext cx="7290649" cy="4199329"/>
          </a:xfrm>
        </p:spPr>
      </p:pic>
    </p:spTree>
    <p:extLst>
      <p:ext uri="{BB962C8B-B14F-4D97-AF65-F5344CB8AC3E}">
        <p14:creationId xmlns:p14="http://schemas.microsoft.com/office/powerpoint/2010/main" val="420409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OCR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b="1" dirty="0"/>
              <a:t>Optical character recognition</a:t>
            </a:r>
            <a:r>
              <a:rPr lang="en-US" dirty="0"/>
              <a:t> or </a:t>
            </a:r>
            <a:r>
              <a:rPr lang="en-US" b="1" dirty="0"/>
              <a:t>optical character reader</a:t>
            </a:r>
            <a:r>
              <a:rPr lang="en-US" dirty="0"/>
              <a:t> (</a:t>
            </a:r>
            <a:r>
              <a:rPr lang="en-US" b="1" dirty="0"/>
              <a:t>OCR</a:t>
            </a:r>
            <a:r>
              <a:rPr lang="en-US" dirty="0"/>
              <a:t>) is the </a:t>
            </a:r>
            <a:r>
              <a:rPr lang="en-US" dirty="0" smtClean="0"/>
              <a:t>electronic or mechanical</a:t>
            </a:r>
            <a:r>
              <a:rPr lang="en-US" dirty="0"/>
              <a:t> conversion of </a:t>
            </a:r>
            <a:r>
              <a:rPr lang="en-US" dirty="0" smtClean="0"/>
              <a:t>images</a:t>
            </a:r>
            <a:r>
              <a:rPr lang="en-US" dirty="0"/>
              <a:t> of typed, handwritten or printed text into machine-encoded text, whether from a scanned document, a photo of a document, a scene-photo (for example the text on signs and billboards in a landscape photo) or from subtitle text superimposed on an </a:t>
            </a:r>
            <a:r>
              <a:rPr lang="en-US" dirty="0" smtClean="0"/>
              <a:t>image</a:t>
            </a:r>
          </a:p>
          <a:p>
            <a:r>
              <a:rPr lang="en-US" dirty="0"/>
              <a:t> Widely used as a form of data entry from printed paper data records – whether passport documents, invoices, bank statements, computerized receipts, business cards, mail, printouts of static-data, or any suitable documentation – it is a common method of digitizing printed texts so that they can be electronically edited, searched, stored more compactly, displayed on-line, and used in machine processes such </a:t>
            </a:r>
            <a:r>
              <a:rPr lang="en-US" dirty="0" smtClean="0"/>
              <a:t>as</a:t>
            </a:r>
            <a:r>
              <a:rPr lang="en-US" dirty="0"/>
              <a:t> machine translation, (extracted) </a:t>
            </a:r>
            <a:r>
              <a:rPr lang="en-US" dirty="0" smtClean="0"/>
              <a:t>text-to-speech, </a:t>
            </a:r>
            <a:r>
              <a:rPr lang="en-US" dirty="0"/>
              <a:t>key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1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3323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OMR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Types of Input devices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Keyboard</a:t>
            </a:r>
          </a:p>
          <a:p>
            <a:r>
              <a:rPr lang="en-US" dirty="0"/>
              <a:t> </a:t>
            </a:r>
            <a:r>
              <a:rPr lang="en-US" dirty="0" smtClean="0"/>
              <a:t>Mouse</a:t>
            </a:r>
          </a:p>
          <a:p>
            <a:r>
              <a:rPr lang="en-US" dirty="0"/>
              <a:t> </a:t>
            </a:r>
            <a:r>
              <a:rPr lang="en-US" dirty="0" smtClean="0"/>
              <a:t>Trackball</a:t>
            </a:r>
          </a:p>
          <a:p>
            <a:r>
              <a:rPr lang="en-US" dirty="0"/>
              <a:t> </a:t>
            </a:r>
            <a:r>
              <a:rPr lang="en-US" dirty="0" smtClean="0"/>
              <a:t>Glide-pad</a:t>
            </a:r>
          </a:p>
          <a:p>
            <a:r>
              <a:rPr lang="en-US" dirty="0"/>
              <a:t> </a:t>
            </a:r>
            <a:r>
              <a:rPr lang="en-US" dirty="0" smtClean="0"/>
              <a:t>Joystick</a:t>
            </a:r>
          </a:p>
          <a:p>
            <a:r>
              <a:rPr lang="en-US" dirty="0"/>
              <a:t> </a:t>
            </a:r>
            <a:r>
              <a:rPr lang="en-US" dirty="0" smtClean="0"/>
              <a:t>Light Pen</a:t>
            </a:r>
          </a:p>
          <a:p>
            <a:r>
              <a:rPr lang="en-US" dirty="0"/>
              <a:t> </a:t>
            </a:r>
            <a:r>
              <a:rPr lang="en-US" dirty="0" smtClean="0"/>
              <a:t>Touch Screen </a:t>
            </a:r>
          </a:p>
          <a:p>
            <a:r>
              <a:rPr lang="en-US" dirty="0"/>
              <a:t> </a:t>
            </a:r>
            <a:r>
              <a:rPr lang="en-US" dirty="0" smtClean="0"/>
              <a:t>Digitizers and graphic tablet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 Mic (Sound Input)</a:t>
            </a:r>
          </a:p>
          <a:p>
            <a:r>
              <a:rPr lang="en-US" dirty="0"/>
              <a:t> </a:t>
            </a:r>
            <a:r>
              <a:rPr lang="en-US" dirty="0" smtClean="0"/>
              <a:t>Camera (photo video input)</a:t>
            </a:r>
          </a:p>
          <a:p>
            <a:r>
              <a:rPr lang="en-US" dirty="0"/>
              <a:t> </a:t>
            </a:r>
            <a:r>
              <a:rPr lang="en-US" dirty="0" smtClean="0"/>
              <a:t>POS (Point Of Sale)</a:t>
            </a:r>
          </a:p>
          <a:p>
            <a:r>
              <a:rPr lang="en-US" dirty="0"/>
              <a:t> </a:t>
            </a:r>
            <a:r>
              <a:rPr lang="en-US" dirty="0" smtClean="0"/>
              <a:t>Terminal (Scanner)</a:t>
            </a:r>
          </a:p>
          <a:p>
            <a:r>
              <a:rPr lang="en-US" dirty="0"/>
              <a:t> </a:t>
            </a:r>
            <a:r>
              <a:rPr lang="en-US" dirty="0" smtClean="0"/>
              <a:t>MIDI (Musical Instrument Digital Interface) Keyboard</a:t>
            </a:r>
          </a:p>
          <a:p>
            <a:r>
              <a:rPr lang="en-US" dirty="0"/>
              <a:t> </a:t>
            </a:r>
            <a:r>
              <a:rPr lang="en-US" dirty="0" smtClean="0"/>
              <a:t>Wireless Devices (Keyboard, Mouse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27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Touch screen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touchscreen technology is the direct manipulation type of gesture based technology</a:t>
            </a:r>
          </a:p>
          <a:p>
            <a:r>
              <a:rPr lang="en-US" dirty="0"/>
              <a:t> </a:t>
            </a:r>
            <a:r>
              <a:rPr lang="en-US" dirty="0" smtClean="0"/>
              <a:t>A touch screen is the electronic visual display capable of detecting and locating a touch over its display area</a:t>
            </a:r>
          </a:p>
          <a:p>
            <a:r>
              <a:rPr lang="en-US" dirty="0"/>
              <a:t> </a:t>
            </a:r>
            <a:r>
              <a:rPr lang="en-US" dirty="0" smtClean="0"/>
              <a:t>This is generally referred to as touching the display of the device with a finger or hand</a:t>
            </a:r>
          </a:p>
          <a:p>
            <a:r>
              <a:rPr lang="en-US" dirty="0"/>
              <a:t> </a:t>
            </a:r>
            <a:r>
              <a:rPr lang="en-US" dirty="0" smtClean="0"/>
              <a:t>This technology is most widely used in computers, user interactive machines, smartphones, tablets, </a:t>
            </a:r>
            <a:r>
              <a:rPr lang="en-US" dirty="0" err="1" smtClean="0"/>
              <a:t>etc</a:t>
            </a:r>
            <a:r>
              <a:rPr lang="en-US" dirty="0" smtClean="0"/>
              <a:t> to replace most functions of the mouse and keyboard.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7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22" y="1690688"/>
            <a:ext cx="7526964" cy="4414155"/>
          </a:xfrm>
        </p:spPr>
      </p:pic>
    </p:spTree>
    <p:extLst>
      <p:ext uri="{BB962C8B-B14F-4D97-AF65-F5344CB8AC3E}">
        <p14:creationId xmlns:p14="http://schemas.microsoft.com/office/powerpoint/2010/main" val="125667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Components and Working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basic touch screen is having a touch sensor, a controller, and a software driver as three main components</a:t>
            </a:r>
          </a:p>
          <a:p>
            <a:r>
              <a:rPr lang="en-US" dirty="0"/>
              <a:t> </a:t>
            </a:r>
            <a:r>
              <a:rPr lang="en-US" dirty="0" smtClean="0"/>
              <a:t>The touch screen is needed to be combined with a display and a PC to make a touch screen system </a:t>
            </a:r>
          </a:p>
          <a:p>
            <a:r>
              <a:rPr lang="en-US" dirty="0"/>
              <a:t> </a:t>
            </a:r>
            <a:r>
              <a:rPr lang="en-US" u="sng" dirty="0" smtClean="0"/>
              <a:t>Touch Sensor </a:t>
            </a:r>
            <a:r>
              <a:rPr lang="en-US" dirty="0" smtClean="0"/>
              <a:t>: Sensor generally has an electrical current or signal going through it and touching the screen causes a change in the signal. </a:t>
            </a:r>
          </a:p>
          <a:p>
            <a:r>
              <a:rPr lang="en-US" u="sng" dirty="0"/>
              <a:t> </a:t>
            </a:r>
            <a:r>
              <a:rPr lang="en-US" u="sng" dirty="0" smtClean="0"/>
              <a:t>Controller</a:t>
            </a:r>
            <a:r>
              <a:rPr lang="en-US" dirty="0" smtClean="0"/>
              <a:t> : A controller will be connected between the touch sensor and PC. It takes information from the sensor and translates it for the understanding of PC.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7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smtClean="0"/>
              <a:t>Software Driver</a:t>
            </a:r>
            <a:r>
              <a:rPr lang="en-US" dirty="0" smtClean="0"/>
              <a:t> : It allows computers and touch screen to work together. It tells OS how to interact with the touch event information that is sent to the controller.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Camera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camera is an optical instrument used to record images</a:t>
            </a:r>
          </a:p>
          <a:p>
            <a:r>
              <a:rPr lang="en-US" dirty="0" smtClean="0"/>
              <a:t>A most basic, cameras are sealed boxes with a small hole that allow light into capture an image on a light sensitive surface. </a:t>
            </a:r>
          </a:p>
          <a:p>
            <a:r>
              <a:rPr lang="en-US" dirty="0" smtClean="0"/>
              <a:t>Lenses focus the light entering the camera, </a:t>
            </a:r>
          </a:p>
          <a:p>
            <a:r>
              <a:rPr lang="en-US" dirty="0" smtClean="0"/>
              <a:t>Video camera is also a camera used for electronic motion picture, initially developed for the television industry but now common in other applications as well</a:t>
            </a:r>
          </a:p>
          <a:p>
            <a:r>
              <a:rPr lang="en-US" dirty="0" smtClean="0"/>
              <a:t> Closed-circuit television (CCTV) generally uses PTZ (pan tilt zoom) camera for security, or monitoring purpose. They are designed to be small, easily hidden.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Webcams are video cameras that stream live video feed to a computer</a:t>
            </a:r>
          </a:p>
          <a:p>
            <a:r>
              <a:rPr lang="en-US" dirty="0"/>
              <a:t> </a:t>
            </a:r>
            <a:r>
              <a:rPr lang="en-US" dirty="0" smtClean="0"/>
              <a:t>Smart phones have built-in video cameras and can capture photos and videos with high resolution</a:t>
            </a:r>
          </a:p>
          <a:p>
            <a:r>
              <a:rPr lang="en-US" dirty="0"/>
              <a:t> </a:t>
            </a:r>
            <a:r>
              <a:rPr lang="en-US" dirty="0" smtClean="0"/>
              <a:t>Special camera systems are used for scientific research, like, satellite, space probe, AI, robotics research, medical use etc. they use x-ray or infrared.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9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Point Of Sale (POS) :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96" y="1374863"/>
            <a:ext cx="7644897" cy="5032375"/>
          </a:xfrm>
        </p:spPr>
      </p:pic>
    </p:spTree>
    <p:extLst>
      <p:ext uri="{BB962C8B-B14F-4D97-AF65-F5344CB8AC3E}">
        <p14:creationId xmlns:p14="http://schemas.microsoft.com/office/powerpoint/2010/main" val="402718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770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Ch : 2 </vt:lpstr>
      <vt:lpstr>Types of Input devices :</vt:lpstr>
      <vt:lpstr>Touch screen :</vt:lpstr>
      <vt:lpstr>Cont….</vt:lpstr>
      <vt:lpstr>Components and Working :</vt:lpstr>
      <vt:lpstr>Cont…</vt:lpstr>
      <vt:lpstr>Camera :</vt:lpstr>
      <vt:lpstr>Cont….</vt:lpstr>
      <vt:lpstr>Point Of Sale (POS) :</vt:lpstr>
      <vt:lpstr>POS :</vt:lpstr>
      <vt:lpstr>MIDI Keyboard:</vt:lpstr>
      <vt:lpstr>Cont…</vt:lpstr>
      <vt:lpstr>Cont…</vt:lpstr>
      <vt:lpstr>Digitizers :</vt:lpstr>
      <vt:lpstr>Cont…</vt:lpstr>
      <vt:lpstr>OCR :</vt:lpstr>
      <vt:lpstr>Cont…</vt:lpstr>
      <vt:lpstr>OMR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Khushali</dc:creator>
  <cp:lastModifiedBy>Khushali</cp:lastModifiedBy>
  <cp:revision>17</cp:revision>
  <dcterms:created xsi:type="dcterms:W3CDTF">2020-09-23T03:53:02Z</dcterms:created>
  <dcterms:modified xsi:type="dcterms:W3CDTF">2020-09-25T08:10:14Z</dcterms:modified>
</cp:coreProperties>
</file>