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7FD238-417F-45F3-92A0-3A156EBBA5CF}"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57098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FD238-417F-45F3-92A0-3A156EBBA5CF}"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396051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FD238-417F-45F3-92A0-3A156EBBA5CF}"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3659808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7FD238-417F-45F3-92A0-3A156EBBA5CF}"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2410657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7FD238-417F-45F3-92A0-3A156EBBA5CF}" type="datetimeFigureOut">
              <a:rPr lang="en-US" smtClean="0"/>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323089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7FD238-417F-45F3-92A0-3A156EBBA5CF}"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305006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7FD238-417F-45F3-92A0-3A156EBBA5CF}" type="datetimeFigureOut">
              <a:rPr lang="en-US" smtClean="0"/>
              <a:t>12/10/2020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1013209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7FD238-417F-45F3-92A0-3A156EBBA5CF}" type="datetimeFigureOut">
              <a:rPr lang="en-US" smtClean="0"/>
              <a:t>12/10/2020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1222007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FD238-417F-45F3-92A0-3A156EBBA5CF}" type="datetimeFigureOut">
              <a:rPr lang="en-US" smtClean="0"/>
              <a:t>12/10/2020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167308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FD238-417F-45F3-92A0-3A156EBBA5CF}"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268999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7FD238-417F-45F3-92A0-3A156EBBA5CF}" type="datetimeFigureOut">
              <a:rPr lang="en-US" smtClean="0"/>
              <a:t>12/10/2020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B20D0F-700B-4407-A308-6744E6BCAF51}" type="slidenum">
              <a:rPr lang="en-US" smtClean="0"/>
              <a:t>‹#›</a:t>
            </a:fld>
            <a:endParaRPr lang="en-US"/>
          </a:p>
        </p:txBody>
      </p:sp>
    </p:spTree>
    <p:extLst>
      <p:ext uri="{BB962C8B-B14F-4D97-AF65-F5344CB8AC3E}">
        <p14:creationId xmlns:p14="http://schemas.microsoft.com/office/powerpoint/2010/main" val="215255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FD238-417F-45F3-92A0-3A156EBBA5CF}" type="datetimeFigureOut">
              <a:rPr lang="en-US" smtClean="0"/>
              <a:t>12/10/2020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20D0F-700B-4407-A308-6744E6BCAF51}" type="slidenum">
              <a:rPr lang="en-US" smtClean="0"/>
              <a:t>‹#›</a:t>
            </a:fld>
            <a:endParaRPr lang="en-US"/>
          </a:p>
        </p:txBody>
      </p:sp>
    </p:spTree>
    <p:extLst>
      <p:ext uri="{BB962C8B-B14F-4D97-AF65-F5344CB8AC3E}">
        <p14:creationId xmlns:p14="http://schemas.microsoft.com/office/powerpoint/2010/main" val="136773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Optical Fiber (Fiber Optics)</a:t>
            </a:r>
            <a:endParaRPr lang="en-US" b="1" u="sng" dirty="0"/>
          </a:p>
        </p:txBody>
      </p:sp>
      <p:sp>
        <p:nvSpPr>
          <p:cNvPr id="3" name="Content Placeholder 2"/>
          <p:cNvSpPr>
            <a:spLocks noGrp="1"/>
          </p:cNvSpPr>
          <p:nvPr>
            <p:ph idx="1"/>
          </p:nvPr>
        </p:nvSpPr>
        <p:spPr/>
        <p:txBody>
          <a:bodyPr>
            <a:normAutofit lnSpcReduction="10000"/>
          </a:bodyPr>
          <a:lstStyle/>
          <a:p>
            <a:r>
              <a:rPr lang="en-US" b="1" dirty="0"/>
              <a:t>Optical fiber</a:t>
            </a:r>
            <a:r>
              <a:rPr lang="en-US" dirty="0"/>
              <a:t> consists of </a:t>
            </a:r>
            <a:r>
              <a:rPr lang="en-US" b="1" dirty="0"/>
              <a:t>thin glass fibers</a:t>
            </a:r>
            <a:r>
              <a:rPr lang="en-US" dirty="0"/>
              <a:t> or plastic or any dielectric medium which can carry light signals from one end to the other. </a:t>
            </a:r>
            <a:endParaRPr lang="en-US" dirty="0" smtClean="0"/>
          </a:p>
          <a:p>
            <a:r>
              <a:rPr lang="en-US" dirty="0"/>
              <a:t>Optical fiber refers to the medium and the technology which is related, or you can say that it is connected with the transmission of information in the form of light impulses and this transmission is done along with a glass or plastic wire or fiber.</a:t>
            </a:r>
          </a:p>
        </p:txBody>
      </p:sp>
    </p:spTree>
    <p:extLst>
      <p:ext uri="{BB962C8B-B14F-4D97-AF65-F5344CB8AC3E}">
        <p14:creationId xmlns:p14="http://schemas.microsoft.com/office/powerpoint/2010/main" val="1411220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If the syntax of a language is not followed, the code will not be understood by a compiler or interpreter</a:t>
            </a:r>
            <a:r>
              <a:rPr lang="en-US" dirty="0" smtClean="0"/>
              <a:t>.</a:t>
            </a:r>
          </a:p>
          <a:p>
            <a:r>
              <a:rPr lang="en-US" b="1" dirty="0"/>
              <a:t>Compilers</a:t>
            </a:r>
            <a:r>
              <a:rPr lang="en-US" dirty="0"/>
              <a:t> convert programming languages like  Java or C++ into binary code that computers can understand.  If the syntax is incorrect, the code will not compile</a:t>
            </a:r>
            <a:r>
              <a:rPr lang="en-US" dirty="0" smtClean="0"/>
              <a:t>.</a:t>
            </a:r>
          </a:p>
          <a:p>
            <a:r>
              <a:rPr lang="en-US" dirty="0"/>
              <a:t>Every language has its own set of rules that make up its basic syntax.</a:t>
            </a:r>
          </a:p>
        </p:txBody>
      </p:sp>
    </p:spTree>
    <p:extLst>
      <p:ext uri="{BB962C8B-B14F-4D97-AF65-F5344CB8AC3E}">
        <p14:creationId xmlns:p14="http://schemas.microsoft.com/office/powerpoint/2010/main" val="580330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b="1" dirty="0"/>
              <a:t>Case </a:t>
            </a:r>
            <a:r>
              <a:rPr lang="en-US" b="1" dirty="0" smtClean="0"/>
              <a:t>Sensitive</a:t>
            </a:r>
          </a:p>
          <a:p>
            <a:r>
              <a:rPr lang="en-US" b="1" dirty="0"/>
              <a:t>Class Names</a:t>
            </a:r>
            <a:r>
              <a:rPr lang="en-US" b="1" dirty="0" smtClean="0"/>
              <a:t>.</a:t>
            </a:r>
          </a:p>
          <a:p>
            <a:r>
              <a:rPr lang="en-US" b="1" dirty="0"/>
              <a:t>Program </a:t>
            </a:r>
            <a:r>
              <a:rPr lang="en-US" b="1" dirty="0" smtClean="0"/>
              <a:t>Filenames</a:t>
            </a:r>
          </a:p>
          <a:p>
            <a:r>
              <a:rPr lang="en-US" dirty="0"/>
              <a:t>Different languages may have rules for adding comments, using white space, or declaring variables</a:t>
            </a:r>
            <a:r>
              <a:rPr lang="en-US" dirty="0" smtClean="0"/>
              <a:t>.</a:t>
            </a:r>
          </a:p>
          <a:p>
            <a:pPr marL="0" indent="0">
              <a:buNone/>
            </a:pPr>
            <a:endParaRPr lang="en-US" dirty="0"/>
          </a:p>
        </p:txBody>
      </p:sp>
    </p:spTree>
    <p:extLst>
      <p:ext uri="{BB962C8B-B14F-4D97-AF65-F5344CB8AC3E}">
        <p14:creationId xmlns:p14="http://schemas.microsoft.com/office/powerpoint/2010/main" val="777690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Wildcard Operators </a:t>
            </a:r>
            <a:endParaRPr lang="en-US" b="1" u="sng" dirty="0"/>
          </a:p>
        </p:txBody>
      </p:sp>
      <p:sp>
        <p:nvSpPr>
          <p:cNvPr id="3" name="Content Placeholder 2"/>
          <p:cNvSpPr>
            <a:spLocks noGrp="1"/>
          </p:cNvSpPr>
          <p:nvPr>
            <p:ph idx="1"/>
          </p:nvPr>
        </p:nvSpPr>
        <p:spPr/>
        <p:txBody>
          <a:bodyPr/>
          <a:lstStyle/>
          <a:p>
            <a:r>
              <a:rPr lang="en-US" dirty="0"/>
              <a:t>In software, a </a:t>
            </a:r>
            <a:r>
              <a:rPr lang="en-US" b="1" dirty="0"/>
              <a:t>wildcard character</a:t>
            </a:r>
            <a:r>
              <a:rPr lang="en-US" dirty="0"/>
              <a:t> is a kind of </a:t>
            </a:r>
            <a:r>
              <a:rPr lang="en-US" b="1" dirty="0"/>
              <a:t>placeholder</a:t>
            </a:r>
            <a:r>
              <a:rPr lang="en-US" dirty="0"/>
              <a:t> represented by a single character, such as an asterisk (</a:t>
            </a:r>
            <a:r>
              <a:rPr lang="en-US" dirty="0" smtClean="0"/>
              <a:t>*</a:t>
            </a:r>
            <a:r>
              <a:rPr lang="en-US" dirty="0"/>
              <a:t>), which can be interpreted as a number of literal characters or an empty string</a:t>
            </a:r>
            <a:r>
              <a:rPr lang="en-US" dirty="0" smtClean="0"/>
              <a:t>.</a:t>
            </a:r>
          </a:p>
        </p:txBody>
      </p:sp>
    </p:spTree>
    <p:extLst>
      <p:ext uri="{BB962C8B-B14F-4D97-AF65-F5344CB8AC3E}">
        <p14:creationId xmlns:p14="http://schemas.microsoft.com/office/powerpoint/2010/main" val="779214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The wires of fiber optic cable can carry much more information than any other conventional copper wire</a:t>
            </a:r>
            <a:r>
              <a:rPr lang="en-US" dirty="0" smtClean="0"/>
              <a:t>.</a:t>
            </a:r>
          </a:p>
          <a:p>
            <a:r>
              <a:rPr lang="en-US" dirty="0"/>
              <a:t>The typical optical fiber consists of a very </a:t>
            </a:r>
            <a:r>
              <a:rPr lang="en-US" b="1" dirty="0"/>
              <a:t>narrow strand of glass called the core</a:t>
            </a:r>
            <a:r>
              <a:rPr lang="en-US" dirty="0"/>
              <a:t>. Around the core is a </a:t>
            </a:r>
            <a:r>
              <a:rPr lang="en-US" b="1" dirty="0"/>
              <a:t>concentric layer of glass called the cladding</a:t>
            </a:r>
            <a:r>
              <a:rPr lang="en-US" b="1" dirty="0" smtClean="0"/>
              <a:t>.</a:t>
            </a:r>
          </a:p>
          <a:p>
            <a:r>
              <a:rPr lang="en-US" dirty="0"/>
              <a:t>Optical fibers make use of light to send information through the optical medium.</a:t>
            </a:r>
          </a:p>
        </p:txBody>
      </p:sp>
    </p:spTree>
    <p:extLst>
      <p:ext uri="{BB962C8B-B14F-4D97-AF65-F5344CB8AC3E}">
        <p14:creationId xmlns:p14="http://schemas.microsoft.com/office/powerpoint/2010/main" val="328601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905000"/>
            <a:ext cx="3361571" cy="361394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2571" y="2297265"/>
            <a:ext cx="5401429" cy="2324425"/>
          </a:xfrm>
          <a:prstGeom prst="rect">
            <a:avLst/>
          </a:prstGeom>
        </p:spPr>
      </p:pic>
    </p:spTree>
    <p:extLst>
      <p:ext uri="{BB962C8B-B14F-4D97-AF65-F5344CB8AC3E}">
        <p14:creationId xmlns:p14="http://schemas.microsoft.com/office/powerpoint/2010/main" val="242665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Fiber optic cables have the following characteristics:</a:t>
            </a:r>
            <a:endParaRPr lang="en-US" dirty="0"/>
          </a:p>
        </p:txBody>
      </p:sp>
      <p:sp>
        <p:nvSpPr>
          <p:cNvPr id="3" name="Content Placeholder 2"/>
          <p:cNvSpPr>
            <a:spLocks noGrp="1"/>
          </p:cNvSpPr>
          <p:nvPr>
            <p:ph idx="1"/>
          </p:nvPr>
        </p:nvSpPr>
        <p:spPr/>
        <p:txBody>
          <a:bodyPr/>
          <a:lstStyle/>
          <a:p>
            <a:r>
              <a:rPr lang="en-US" dirty="0"/>
              <a:t>Fiber optic cabling can provide extremely high bandwidths in the range from 100 mbps to 2 gigabits because light has a much higher frequency than electricity</a:t>
            </a:r>
            <a:r>
              <a:rPr lang="en-US" dirty="0" smtClean="0"/>
              <a:t>.</a:t>
            </a:r>
          </a:p>
          <a:p>
            <a:r>
              <a:rPr lang="en-US" dirty="0"/>
              <a:t>Fiber optic cable has much lower attenuation and can carry signal to longer distances without using amplifiers and repeaters in between.</a:t>
            </a:r>
          </a:p>
        </p:txBody>
      </p:sp>
    </p:spTree>
    <p:extLst>
      <p:ext uri="{BB962C8B-B14F-4D97-AF65-F5344CB8AC3E}">
        <p14:creationId xmlns:p14="http://schemas.microsoft.com/office/powerpoint/2010/main" val="1230228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Fiber optic cable has much lower attenuation and can carry signal to longer distances without using amplifiers and repeaters in between</a:t>
            </a:r>
            <a:r>
              <a:rPr lang="en-US" dirty="0" smtClean="0"/>
              <a:t>.</a:t>
            </a:r>
          </a:p>
          <a:p>
            <a:r>
              <a:rPr lang="en-US" dirty="0"/>
              <a:t>The cost of fiber optic cable is more compared to twisted pair and co-axial</a:t>
            </a:r>
            <a:r>
              <a:rPr lang="en-US" dirty="0" smtClean="0"/>
              <a:t>.</a:t>
            </a:r>
          </a:p>
          <a:p>
            <a:r>
              <a:rPr lang="en-US" dirty="0"/>
              <a:t>The installation of fiber optic cables is difficult and tedious.</a:t>
            </a:r>
          </a:p>
        </p:txBody>
      </p:sp>
    </p:spTree>
    <p:extLst>
      <p:ext uri="{BB962C8B-B14F-4D97-AF65-F5344CB8AC3E}">
        <p14:creationId xmlns:p14="http://schemas.microsoft.com/office/powerpoint/2010/main" val="8717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Net Meeting </a:t>
            </a:r>
            <a:endParaRPr lang="en-US" b="1" u="sng" dirty="0"/>
          </a:p>
        </p:txBody>
      </p:sp>
      <p:sp>
        <p:nvSpPr>
          <p:cNvPr id="3" name="Content Placeholder 2"/>
          <p:cNvSpPr>
            <a:spLocks noGrp="1"/>
          </p:cNvSpPr>
          <p:nvPr>
            <p:ph idx="1"/>
          </p:nvPr>
        </p:nvSpPr>
        <p:spPr/>
        <p:txBody>
          <a:bodyPr>
            <a:normAutofit lnSpcReduction="10000"/>
          </a:bodyPr>
          <a:lstStyle/>
          <a:p>
            <a:r>
              <a:rPr lang="en-US" dirty="0"/>
              <a:t>The net meeting is a popular video conferencing solution given by Microsoft</a:t>
            </a:r>
            <a:r>
              <a:rPr lang="en-US" dirty="0" smtClean="0"/>
              <a:t>.</a:t>
            </a:r>
          </a:p>
          <a:p>
            <a:r>
              <a:rPr lang="en-US" dirty="0"/>
              <a:t>When we install the Windows 95 and Windows XP, Net Meeting was included automatically. This was replaced by Windows Meeting Space when Windows Vista version was launched. It is no longer used</a:t>
            </a:r>
            <a:r>
              <a:rPr lang="en-US" dirty="0" smtClean="0"/>
              <a:t>.</a:t>
            </a:r>
          </a:p>
          <a:p>
            <a:r>
              <a:rPr lang="en-US" dirty="0"/>
              <a:t>It was very simple and the menu drove to start and to join the net meeting.</a:t>
            </a:r>
          </a:p>
        </p:txBody>
      </p:sp>
    </p:spTree>
    <p:extLst>
      <p:ext uri="{BB962C8B-B14F-4D97-AF65-F5344CB8AC3E}">
        <p14:creationId xmlns:p14="http://schemas.microsoft.com/office/powerpoint/2010/main" val="34215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r>
              <a:rPr lang="en-US" dirty="0"/>
              <a:t>NetMeeting was bundled as part of Windows and included point-to-point telephony and video calling capability over the Internet as well as multipoint whiteboard and application sharing</a:t>
            </a:r>
            <a:r>
              <a:rPr lang="en-US" dirty="0" smtClean="0"/>
              <a:t>.</a:t>
            </a:r>
          </a:p>
        </p:txBody>
      </p:sp>
    </p:spTree>
    <p:extLst>
      <p:ext uri="{BB962C8B-B14F-4D97-AF65-F5344CB8AC3E}">
        <p14:creationId xmlns:p14="http://schemas.microsoft.com/office/powerpoint/2010/main" val="294766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Printing Speed</a:t>
            </a:r>
            <a:endParaRPr lang="en-US" b="1" u="sng" dirty="0"/>
          </a:p>
        </p:txBody>
      </p:sp>
      <p:sp>
        <p:nvSpPr>
          <p:cNvPr id="3" name="Content Placeholder 2"/>
          <p:cNvSpPr>
            <a:spLocks noGrp="1"/>
          </p:cNvSpPr>
          <p:nvPr>
            <p:ph idx="1"/>
          </p:nvPr>
        </p:nvSpPr>
        <p:spPr/>
        <p:txBody>
          <a:bodyPr/>
          <a:lstStyle/>
          <a:p>
            <a:r>
              <a:rPr lang="en-US" dirty="0" smtClean="0"/>
              <a:t>CPS (Character Per Second)</a:t>
            </a:r>
          </a:p>
          <a:p>
            <a:r>
              <a:rPr lang="en-US" dirty="0" err="1" smtClean="0"/>
              <a:t>CPM</a:t>
            </a:r>
            <a:r>
              <a:rPr lang="en-US" dirty="0" smtClean="0"/>
              <a:t> (Character Per Minute)</a:t>
            </a:r>
          </a:p>
          <a:p>
            <a:r>
              <a:rPr lang="en-US" dirty="0" err="1" smtClean="0"/>
              <a:t>LPM</a:t>
            </a:r>
            <a:r>
              <a:rPr lang="en-US" dirty="0" smtClean="0"/>
              <a:t> (Line Per Minute)</a:t>
            </a:r>
          </a:p>
          <a:p>
            <a:r>
              <a:rPr lang="en-US" dirty="0" smtClean="0"/>
              <a:t>DPI (Dots Per Inch)</a:t>
            </a:r>
          </a:p>
          <a:p>
            <a:r>
              <a:rPr lang="en-US" dirty="0" smtClean="0"/>
              <a:t>PPM (Pages Per Minute)</a:t>
            </a:r>
          </a:p>
        </p:txBody>
      </p:sp>
    </p:spTree>
    <p:extLst>
      <p:ext uri="{BB962C8B-B14F-4D97-AF65-F5344CB8AC3E}">
        <p14:creationId xmlns:p14="http://schemas.microsoft.com/office/powerpoint/2010/main" val="378590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Syntax and Wildcard Operators</a:t>
            </a:r>
            <a:endParaRPr lang="en-US" b="1" u="sng" dirty="0"/>
          </a:p>
        </p:txBody>
      </p:sp>
      <p:sp>
        <p:nvSpPr>
          <p:cNvPr id="3" name="Content Placeholder 2"/>
          <p:cNvSpPr>
            <a:spLocks noGrp="1"/>
          </p:cNvSpPr>
          <p:nvPr>
            <p:ph idx="1"/>
          </p:nvPr>
        </p:nvSpPr>
        <p:spPr/>
        <p:txBody>
          <a:bodyPr/>
          <a:lstStyle/>
          <a:p>
            <a:r>
              <a:rPr lang="en-US" dirty="0"/>
              <a:t>Syntax refers to the rules that define the structure of a language</a:t>
            </a:r>
            <a:r>
              <a:rPr lang="en-US" dirty="0" smtClean="0"/>
              <a:t>.</a:t>
            </a:r>
          </a:p>
          <a:p>
            <a:r>
              <a:rPr lang="en-US" dirty="0"/>
              <a:t>Syntax in computer programming means the rules that control the structure of the symbols, punctuation, and words of a programming language</a:t>
            </a:r>
            <a:r>
              <a:rPr lang="en-US" dirty="0" smtClean="0"/>
              <a:t>.</a:t>
            </a:r>
          </a:p>
          <a:p>
            <a:r>
              <a:rPr lang="en-US" dirty="0"/>
              <a:t>Without syntax, the meaning or semantics of a language is nearly impossible to understand.</a:t>
            </a:r>
          </a:p>
        </p:txBody>
      </p:sp>
    </p:spTree>
    <p:extLst>
      <p:ext uri="{BB962C8B-B14F-4D97-AF65-F5344CB8AC3E}">
        <p14:creationId xmlns:p14="http://schemas.microsoft.com/office/powerpoint/2010/main" val="415606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369</Words>
  <Application>Microsoft Office PowerPoint</Application>
  <PresentationFormat>On-screen Show (4:3)</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Optical Fiber (Fiber Optics)</vt:lpstr>
      <vt:lpstr>Cont…</vt:lpstr>
      <vt:lpstr>Cont..</vt:lpstr>
      <vt:lpstr>Fiber optic cables have the following characteristics:</vt:lpstr>
      <vt:lpstr>Cont…</vt:lpstr>
      <vt:lpstr>Net Meeting </vt:lpstr>
      <vt:lpstr>Cont…</vt:lpstr>
      <vt:lpstr>Printing Speed</vt:lpstr>
      <vt:lpstr>Syntax and Wildcard Operators</vt:lpstr>
      <vt:lpstr>Cont…</vt:lpstr>
      <vt:lpstr>Cont…</vt:lpstr>
      <vt:lpstr>Wildcard Operators </vt:lpstr>
    </vt:vector>
  </TitlesOfParts>
  <Company>ksc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ksc_leb_2</dc:creator>
  <cp:lastModifiedBy>ksc_leb_2</cp:lastModifiedBy>
  <cp:revision>5</cp:revision>
  <dcterms:created xsi:type="dcterms:W3CDTF">2020-12-10T03:59:54Z</dcterms:created>
  <dcterms:modified xsi:type="dcterms:W3CDTF">2020-12-10T04:45:53Z</dcterms:modified>
</cp:coreProperties>
</file>