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C5EAB4-23F5-467E-BCEE-A120B691EEA9}"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194603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5EAB4-23F5-467E-BCEE-A120B691EEA9}"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222691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5EAB4-23F5-467E-BCEE-A120B691EEA9}"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232954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5EAB4-23F5-467E-BCEE-A120B691EEA9}"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185836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C5EAB4-23F5-467E-BCEE-A120B691EEA9}"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593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5EAB4-23F5-467E-BCEE-A120B691EEA9}"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258849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5EAB4-23F5-467E-BCEE-A120B691EEA9}"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254778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5EAB4-23F5-467E-BCEE-A120B691EEA9}"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374019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5EAB4-23F5-467E-BCEE-A120B691EEA9}"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281915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5EAB4-23F5-467E-BCEE-A120B691EEA9}"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46272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5EAB4-23F5-467E-BCEE-A120B691EEA9}"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E3DE5-335A-48D1-A78E-2A3EE7A0F67B}" type="slidenum">
              <a:rPr lang="en-US" smtClean="0"/>
              <a:t>‹#›</a:t>
            </a:fld>
            <a:endParaRPr lang="en-US"/>
          </a:p>
        </p:txBody>
      </p:sp>
    </p:spTree>
    <p:extLst>
      <p:ext uri="{BB962C8B-B14F-4D97-AF65-F5344CB8AC3E}">
        <p14:creationId xmlns:p14="http://schemas.microsoft.com/office/powerpoint/2010/main" val="427802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5EAB4-23F5-467E-BCEE-A120B691EEA9}" type="datetimeFigureOut">
              <a:rPr lang="en-US" smtClean="0"/>
              <a:t>12/15/2020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E3DE5-335A-48D1-A78E-2A3EE7A0F67B}" type="slidenum">
              <a:rPr lang="en-US" smtClean="0"/>
              <a:t>‹#›</a:t>
            </a:fld>
            <a:endParaRPr lang="en-US"/>
          </a:p>
        </p:txBody>
      </p:sp>
    </p:spTree>
    <p:extLst>
      <p:ext uri="{BB962C8B-B14F-4D97-AF65-F5344CB8AC3E}">
        <p14:creationId xmlns:p14="http://schemas.microsoft.com/office/powerpoint/2010/main" val="101468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Types of Operating </a:t>
            </a:r>
            <a:r>
              <a:rPr lang="en-US" dirty="0" smtClean="0"/>
              <a:t>System</a:t>
            </a:r>
            <a:endParaRPr lang="en-US" dirty="0"/>
          </a:p>
        </p:txBody>
      </p:sp>
      <p:sp>
        <p:nvSpPr>
          <p:cNvPr id="5" name="Content Placeholder 4"/>
          <p:cNvSpPr>
            <a:spLocks noGrp="1"/>
          </p:cNvSpPr>
          <p:nvPr>
            <p:ph idx="1"/>
          </p:nvPr>
        </p:nvSpPr>
        <p:spPr/>
        <p:txBody>
          <a:bodyPr/>
          <a:lstStyle/>
          <a:p>
            <a:r>
              <a:rPr lang="en-US" dirty="0"/>
              <a:t>An Operating System performs all the basic tasks like managing </a:t>
            </a:r>
            <a:r>
              <a:rPr lang="en-US" dirty="0" err="1"/>
              <a:t>file,process</a:t>
            </a:r>
            <a:r>
              <a:rPr lang="en-US" dirty="0"/>
              <a:t>, and memory. Thus operating system acts as manager of all the resources, i.e. </a:t>
            </a:r>
            <a:r>
              <a:rPr lang="en-US" b="1" dirty="0"/>
              <a:t>resource manager</a:t>
            </a:r>
            <a:r>
              <a:rPr lang="en-US" dirty="0"/>
              <a:t>. Thus operating system becomes an interface between user and machine</a:t>
            </a:r>
            <a:r>
              <a:rPr lang="en-US" dirty="0" smtClean="0"/>
              <a:t>.</a:t>
            </a:r>
          </a:p>
          <a:p>
            <a:r>
              <a:rPr lang="en-US" dirty="0"/>
              <a:t>Some of the widely used operating systems are as follows-</a:t>
            </a:r>
          </a:p>
        </p:txBody>
      </p:sp>
    </p:spTree>
    <p:extLst>
      <p:ext uri="{BB962C8B-B14F-4D97-AF65-F5344CB8AC3E}">
        <p14:creationId xmlns:p14="http://schemas.microsoft.com/office/powerpoint/2010/main" val="289602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These types of </a:t>
            </a:r>
            <a:r>
              <a:rPr lang="en-US" dirty="0" err="1"/>
              <a:t>OSs</a:t>
            </a:r>
            <a:r>
              <a:rPr lang="en-US" dirty="0"/>
              <a:t> serves the real-time systems. The time interval required to process and respond to inputs is very small. This time interval is called </a:t>
            </a:r>
            <a:r>
              <a:rPr lang="en-US" b="1" dirty="0"/>
              <a:t>response time</a:t>
            </a:r>
            <a:r>
              <a:rPr lang="en-US" dirty="0" smtClean="0"/>
              <a:t>.</a:t>
            </a:r>
          </a:p>
          <a:p>
            <a:r>
              <a:rPr lang="en-US" b="1" dirty="0"/>
              <a:t>Real-time systems</a:t>
            </a:r>
            <a:r>
              <a:rPr lang="en-US" dirty="0"/>
              <a:t> are used when there are time requirements are very strict like missile systems, air traffic control systems, robots etc</a:t>
            </a:r>
            <a:r>
              <a:rPr lang="en-US" dirty="0" smtClean="0"/>
              <a:t>.</a:t>
            </a:r>
          </a:p>
          <a:p>
            <a:endParaRPr lang="en-US" dirty="0"/>
          </a:p>
        </p:txBody>
      </p:sp>
      <p:sp>
        <p:nvSpPr>
          <p:cNvPr id="4" name="Title 3"/>
          <p:cNvSpPr>
            <a:spLocks noGrp="1"/>
          </p:cNvSpPr>
          <p:nvPr>
            <p:ph type="title"/>
          </p:nvPr>
        </p:nvSpPr>
        <p:spPr/>
        <p:txBody>
          <a:bodyPr/>
          <a:lstStyle/>
          <a:p>
            <a:r>
              <a:rPr lang="en-US" dirty="0" smtClean="0"/>
              <a:t>3-</a:t>
            </a:r>
            <a:r>
              <a:rPr lang="en-US" b="1" dirty="0"/>
              <a:t>Real-Time Operating System –</a:t>
            </a:r>
            <a:endParaRPr lang="en-US" dirty="0"/>
          </a:p>
        </p:txBody>
      </p:sp>
    </p:spTree>
    <p:extLst>
      <p:ext uri="{BB962C8B-B14F-4D97-AF65-F5344CB8AC3E}">
        <p14:creationId xmlns:p14="http://schemas.microsoft.com/office/powerpoint/2010/main" val="156553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Two types of Real-Time Operating System which are as follows:</a:t>
            </a:r>
            <a:endParaRPr lang="en-US" dirty="0"/>
          </a:p>
        </p:txBody>
      </p:sp>
      <p:sp>
        <p:nvSpPr>
          <p:cNvPr id="3" name="Content Placeholder 2"/>
          <p:cNvSpPr>
            <a:spLocks noGrp="1"/>
          </p:cNvSpPr>
          <p:nvPr>
            <p:ph idx="1"/>
          </p:nvPr>
        </p:nvSpPr>
        <p:spPr/>
        <p:txBody>
          <a:bodyPr/>
          <a:lstStyle/>
          <a:p>
            <a:r>
              <a:rPr lang="en-US" b="1" dirty="0"/>
              <a:t>Hard Real-Time Systems:</a:t>
            </a:r>
            <a:r>
              <a:rPr lang="en-US" dirty="0" smtClean="0"/>
              <a:t/>
            </a:r>
            <a:br>
              <a:rPr lang="en-US" dirty="0" smtClean="0"/>
            </a:br>
            <a:r>
              <a:rPr lang="en-US" dirty="0"/>
              <a:t>These </a:t>
            </a:r>
            <a:r>
              <a:rPr lang="en-US" dirty="0" err="1"/>
              <a:t>OSs</a:t>
            </a:r>
            <a:r>
              <a:rPr lang="en-US" dirty="0"/>
              <a:t> are meant for the applications where time constraints are very strict and even the shortest possible delay is not acceptable. These systems are built for saving life like automatic parachutes or air bags which are required to be readily available in case of any accident. </a:t>
            </a:r>
          </a:p>
        </p:txBody>
      </p:sp>
    </p:spTree>
    <p:extLst>
      <p:ext uri="{BB962C8B-B14F-4D97-AF65-F5344CB8AC3E}">
        <p14:creationId xmlns:p14="http://schemas.microsoft.com/office/powerpoint/2010/main" val="298006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b="1" dirty="0"/>
              <a:t>Soft Real-Time Systems:</a:t>
            </a:r>
            <a:r>
              <a:rPr lang="en-US" dirty="0"/>
              <a:t/>
            </a:r>
            <a:br>
              <a:rPr lang="en-US" dirty="0"/>
            </a:br>
            <a:r>
              <a:rPr lang="en-US" dirty="0"/>
              <a:t>These </a:t>
            </a:r>
            <a:r>
              <a:rPr lang="en-US" dirty="0" err="1"/>
              <a:t>OSs</a:t>
            </a:r>
            <a:r>
              <a:rPr lang="en-US" dirty="0"/>
              <a:t> are for applications where for time-constraint is less strict.</a:t>
            </a:r>
          </a:p>
          <a:p>
            <a:endParaRPr lang="en-US" dirty="0"/>
          </a:p>
        </p:txBody>
      </p:sp>
    </p:spTree>
    <p:extLst>
      <p:ext uri="{BB962C8B-B14F-4D97-AF65-F5344CB8AC3E}">
        <p14:creationId xmlns:p14="http://schemas.microsoft.com/office/powerpoint/2010/main" val="326573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t>
            </a:r>
            <a:r>
              <a:rPr lang="en-US" b="1" dirty="0" err="1"/>
              <a:t>RTOS</a:t>
            </a:r>
            <a:r>
              <a:rPr lang="en-US" b="1" dirty="0"/>
              <a:t>:</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a:t>Maximum Consumption:</a:t>
            </a:r>
            <a:r>
              <a:rPr lang="en-US" dirty="0"/>
              <a:t> Maximum utilization of devices and </a:t>
            </a:r>
            <a:r>
              <a:rPr lang="en-US" dirty="0" err="1"/>
              <a:t>system,thus</a:t>
            </a:r>
            <a:r>
              <a:rPr lang="en-US" dirty="0"/>
              <a:t> more output from all the resources</a:t>
            </a:r>
          </a:p>
          <a:p>
            <a:pPr fontAlgn="base"/>
            <a:r>
              <a:rPr lang="en-US" b="1" dirty="0"/>
              <a:t>Task Shifting:</a:t>
            </a:r>
            <a:r>
              <a:rPr lang="en-US" dirty="0"/>
              <a:t> Time assigned for shifting tasks in these systems are very less. For example in older systems it takes about 10 micro seconds in shifting one task to another and in latest systems it takes 3 micro seconds.</a:t>
            </a:r>
          </a:p>
          <a:p>
            <a:pPr fontAlgn="base"/>
            <a:r>
              <a:rPr lang="en-US" b="1" dirty="0"/>
              <a:t>Focus on Application:</a:t>
            </a:r>
            <a:r>
              <a:rPr lang="en-US" dirty="0"/>
              <a:t> Focus on running applications and less importance to applications which are in queue.</a:t>
            </a:r>
          </a:p>
          <a:p>
            <a:pPr fontAlgn="base"/>
            <a:r>
              <a:rPr lang="en-US" b="1" dirty="0"/>
              <a:t>Real time operating system in embedded system:</a:t>
            </a:r>
            <a:r>
              <a:rPr lang="en-US" dirty="0"/>
              <a:t> Since size of programs are small, </a:t>
            </a:r>
            <a:r>
              <a:rPr lang="en-US" dirty="0" err="1"/>
              <a:t>RTOS</a:t>
            </a:r>
            <a:r>
              <a:rPr lang="en-US" dirty="0"/>
              <a:t> can also be used in embedded systems like in transport and others.</a:t>
            </a:r>
          </a:p>
          <a:p>
            <a:pPr fontAlgn="base"/>
            <a:r>
              <a:rPr lang="en-US" b="1" dirty="0"/>
              <a:t>Error Free:</a:t>
            </a:r>
            <a:r>
              <a:rPr lang="en-US" dirty="0"/>
              <a:t> These types of systems are error free.</a:t>
            </a:r>
          </a:p>
          <a:p>
            <a:pPr fontAlgn="base"/>
            <a:r>
              <a:rPr lang="en-US" b="1" dirty="0"/>
              <a:t>Memory Allocation:</a:t>
            </a:r>
            <a:r>
              <a:rPr lang="en-US" dirty="0"/>
              <a:t> Memory allocation is best managed in these type of systems</a:t>
            </a:r>
            <a:r>
              <a:rPr lang="en-US" dirty="0" smtClean="0"/>
              <a:t>.</a:t>
            </a:r>
            <a:endParaRPr lang="en-US" dirty="0"/>
          </a:p>
        </p:txBody>
      </p:sp>
    </p:spTree>
    <p:extLst>
      <p:ext uri="{BB962C8B-B14F-4D97-AF65-F5344CB8AC3E}">
        <p14:creationId xmlns:p14="http://schemas.microsoft.com/office/powerpoint/2010/main" val="88772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t>
            </a:r>
            <a:r>
              <a:rPr lang="en-US" b="1" dirty="0" err="1"/>
              <a:t>RTOS</a:t>
            </a:r>
            <a:r>
              <a:rPr lang="en-US" b="1" dirty="0"/>
              <a: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Limited Tasks:</a:t>
            </a:r>
            <a:r>
              <a:rPr lang="en-US" dirty="0"/>
              <a:t> Very few tasks run at the same time and their concentration is very less on few applications to avoid errors.</a:t>
            </a:r>
          </a:p>
          <a:p>
            <a:pPr fontAlgn="base"/>
            <a:r>
              <a:rPr lang="en-US" b="1" dirty="0"/>
              <a:t>Use heavy system resources:</a:t>
            </a:r>
            <a:r>
              <a:rPr lang="en-US" dirty="0"/>
              <a:t> Sometimes the system resources are not so good and they are expensive as well.</a:t>
            </a:r>
          </a:p>
          <a:p>
            <a:pPr fontAlgn="base"/>
            <a:r>
              <a:rPr lang="en-US" b="1" dirty="0"/>
              <a:t>Complex Algorithms:</a:t>
            </a:r>
            <a:r>
              <a:rPr lang="en-US" dirty="0"/>
              <a:t> The algorithms are very complex and difficult for the designer to write on.</a:t>
            </a:r>
          </a:p>
          <a:p>
            <a:pPr fontAlgn="base"/>
            <a:r>
              <a:rPr lang="en-US" b="1" dirty="0"/>
              <a:t>Device driver and interrupt signals:</a:t>
            </a:r>
            <a:r>
              <a:rPr lang="en-US" dirty="0"/>
              <a:t> It needs specific device drivers and interrupt signals to response earliest to interrupts.</a:t>
            </a:r>
          </a:p>
          <a:p>
            <a:pPr fontAlgn="base"/>
            <a:r>
              <a:rPr lang="en-US" b="1" dirty="0"/>
              <a:t>Thread Priority:</a:t>
            </a:r>
            <a:r>
              <a:rPr lang="en-US" dirty="0"/>
              <a:t> It is not good to set thread priority as these systems are very less prone to switching tasks.</a:t>
            </a:r>
          </a:p>
          <a:p>
            <a:endParaRPr lang="en-US" dirty="0"/>
          </a:p>
        </p:txBody>
      </p:sp>
    </p:spTree>
    <p:extLst>
      <p:ext uri="{BB962C8B-B14F-4D97-AF65-F5344CB8AC3E}">
        <p14:creationId xmlns:p14="http://schemas.microsoft.com/office/powerpoint/2010/main" val="93792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b="1" dirty="0"/>
              <a:t>Examples of Real-Time Operating Systems are:</a:t>
            </a:r>
            <a:r>
              <a:rPr lang="en-US" dirty="0"/>
              <a:t> Scientific experiments, medical imaging systems, industrial control systems, weapon systems, robots, air traffic control systems, etc.</a:t>
            </a:r>
          </a:p>
        </p:txBody>
      </p:sp>
    </p:spTree>
    <p:extLst>
      <p:ext uri="{BB962C8B-B14F-4D97-AF65-F5344CB8AC3E}">
        <p14:creationId xmlns:p14="http://schemas.microsoft.com/office/powerpoint/2010/main" val="265682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Multiprocessing Operating Systems </a:t>
            </a:r>
          </a:p>
        </p:txBody>
      </p:sp>
      <p:sp>
        <p:nvSpPr>
          <p:cNvPr id="3" name="Content Placeholder 2"/>
          <p:cNvSpPr>
            <a:spLocks noGrp="1"/>
          </p:cNvSpPr>
          <p:nvPr>
            <p:ph idx="1"/>
          </p:nvPr>
        </p:nvSpPr>
        <p:spPr/>
        <p:txBody>
          <a:bodyPr/>
          <a:lstStyle/>
          <a:p>
            <a:r>
              <a:rPr lang="en-US" dirty="0"/>
              <a:t>A multiprocessing operating system (OS) is one in which two or more central processing units (CPUs) control the functions of the computer. Each CPU contains a copy of the OS, and these copies communicate with one another to coordinate operations. The use of multiple processors allows the computer to perform calculations faster, since tasks can be divided up between processors.</a:t>
            </a:r>
          </a:p>
        </p:txBody>
      </p:sp>
    </p:spTree>
    <p:extLst>
      <p:ext uri="{BB962C8B-B14F-4D97-AF65-F5344CB8AC3E}">
        <p14:creationId xmlns:p14="http://schemas.microsoft.com/office/powerpoint/2010/main" val="22531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Batch Operating System </a:t>
            </a:r>
            <a:endParaRPr lang="en-US" dirty="0"/>
          </a:p>
        </p:txBody>
      </p:sp>
      <p:sp>
        <p:nvSpPr>
          <p:cNvPr id="3" name="Content Placeholder 2"/>
          <p:cNvSpPr>
            <a:spLocks noGrp="1"/>
          </p:cNvSpPr>
          <p:nvPr>
            <p:ph idx="1"/>
          </p:nvPr>
        </p:nvSpPr>
        <p:spPr/>
        <p:txBody>
          <a:bodyPr/>
          <a:lstStyle/>
          <a:p>
            <a:r>
              <a:rPr lang="en-US" dirty="0"/>
              <a:t>This type of operating system does not interact with the computer directly. There is an operator which takes similar jobs having same requirement and group them into batches. It is the responsibility of operator to sort the jobs with similar needs</a:t>
            </a:r>
            <a:r>
              <a:rPr lang="en-US" dirty="0" smtClean="0"/>
              <a:t>.</a:t>
            </a:r>
          </a:p>
          <a:p>
            <a:pPr marL="0" indent="0">
              <a:buNone/>
            </a:pPr>
            <a:endParaRPr lang="en-US" dirty="0"/>
          </a:p>
        </p:txBody>
      </p:sp>
    </p:spTree>
    <p:extLst>
      <p:ext uri="{BB962C8B-B14F-4D97-AF65-F5344CB8AC3E}">
        <p14:creationId xmlns:p14="http://schemas.microsoft.com/office/powerpoint/2010/main" val="407789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2" y="1924844"/>
            <a:ext cx="7115175" cy="3876675"/>
          </a:xfrm>
        </p:spPr>
      </p:pic>
    </p:spTree>
    <p:extLst>
      <p:ext uri="{BB962C8B-B14F-4D97-AF65-F5344CB8AC3E}">
        <p14:creationId xmlns:p14="http://schemas.microsoft.com/office/powerpoint/2010/main" val="179249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Batch Operating System:</a:t>
            </a:r>
            <a:endParaRPr lang="en-US" dirty="0"/>
          </a:p>
        </p:txBody>
      </p:sp>
      <p:sp>
        <p:nvSpPr>
          <p:cNvPr id="3" name="Content Placeholder 2"/>
          <p:cNvSpPr>
            <a:spLocks noGrp="1"/>
          </p:cNvSpPr>
          <p:nvPr>
            <p:ph idx="1"/>
          </p:nvPr>
        </p:nvSpPr>
        <p:spPr/>
        <p:txBody>
          <a:bodyPr/>
          <a:lstStyle/>
          <a:p>
            <a:pPr fontAlgn="base"/>
            <a:r>
              <a:rPr lang="en-US" dirty="0"/>
              <a:t>It is very difficult to guess or know the time required by any job to complete. Processors of the batch systems know how long the job would be when it is in queue</a:t>
            </a:r>
          </a:p>
          <a:p>
            <a:pPr fontAlgn="base"/>
            <a:r>
              <a:rPr lang="en-US" dirty="0"/>
              <a:t>Multiple users can share the batch systems</a:t>
            </a:r>
          </a:p>
          <a:p>
            <a:pPr fontAlgn="base"/>
            <a:r>
              <a:rPr lang="en-US" dirty="0"/>
              <a:t>The idle time for batch system is very less</a:t>
            </a:r>
          </a:p>
          <a:p>
            <a:pPr fontAlgn="base"/>
            <a:r>
              <a:rPr lang="en-US" dirty="0"/>
              <a:t>It is easy to manage large work repeatedly in batch </a:t>
            </a:r>
            <a:r>
              <a:rPr lang="en-US" dirty="0" smtClean="0"/>
              <a:t>systems</a:t>
            </a:r>
            <a:endParaRPr lang="en-US" dirty="0"/>
          </a:p>
        </p:txBody>
      </p:sp>
    </p:spTree>
    <p:extLst>
      <p:ext uri="{BB962C8B-B14F-4D97-AF65-F5344CB8AC3E}">
        <p14:creationId xmlns:p14="http://schemas.microsoft.com/office/powerpoint/2010/main" val="332403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Batch Operating System:</a:t>
            </a:r>
            <a:endParaRPr lang="en-US" dirty="0"/>
          </a:p>
        </p:txBody>
      </p:sp>
      <p:sp>
        <p:nvSpPr>
          <p:cNvPr id="3" name="Content Placeholder 2"/>
          <p:cNvSpPr>
            <a:spLocks noGrp="1"/>
          </p:cNvSpPr>
          <p:nvPr>
            <p:ph idx="1"/>
          </p:nvPr>
        </p:nvSpPr>
        <p:spPr/>
        <p:txBody>
          <a:bodyPr/>
          <a:lstStyle/>
          <a:p>
            <a:pPr fontAlgn="base"/>
            <a:r>
              <a:rPr lang="en-US" dirty="0"/>
              <a:t>The computer operators should be well known with batch systems</a:t>
            </a:r>
          </a:p>
          <a:p>
            <a:pPr fontAlgn="base"/>
            <a:r>
              <a:rPr lang="en-US" dirty="0"/>
              <a:t>Batch systems are hard to debug</a:t>
            </a:r>
          </a:p>
          <a:p>
            <a:pPr fontAlgn="base"/>
            <a:r>
              <a:rPr lang="en-US" dirty="0"/>
              <a:t>It is sometime costly</a:t>
            </a:r>
          </a:p>
          <a:p>
            <a:pPr fontAlgn="base"/>
            <a:r>
              <a:rPr lang="en-US" dirty="0"/>
              <a:t>The other jobs will have to wait for an unknown time if any job </a:t>
            </a:r>
            <a:r>
              <a:rPr lang="en-US" dirty="0" smtClean="0"/>
              <a:t>fails.</a:t>
            </a:r>
          </a:p>
          <a:p>
            <a:pPr fontAlgn="base"/>
            <a:r>
              <a:rPr lang="en-US" b="1" dirty="0"/>
              <a:t>Examples of Batch based Operating System:</a:t>
            </a:r>
            <a:r>
              <a:rPr lang="en-US" dirty="0"/>
              <a:t> Payroll System, Bank Statements etc.</a:t>
            </a:r>
          </a:p>
        </p:txBody>
      </p:sp>
    </p:spTree>
    <p:extLst>
      <p:ext uri="{BB962C8B-B14F-4D97-AF65-F5344CB8AC3E}">
        <p14:creationId xmlns:p14="http://schemas.microsoft.com/office/powerpoint/2010/main" val="53583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Time-Sharing Operating Systems –</a:t>
            </a:r>
            <a:endParaRPr lang="en-US" dirty="0"/>
          </a:p>
        </p:txBody>
      </p:sp>
      <p:sp>
        <p:nvSpPr>
          <p:cNvPr id="3" name="Content Placeholder 2"/>
          <p:cNvSpPr>
            <a:spLocks noGrp="1"/>
          </p:cNvSpPr>
          <p:nvPr>
            <p:ph idx="1"/>
          </p:nvPr>
        </p:nvSpPr>
        <p:spPr/>
        <p:txBody>
          <a:bodyPr/>
          <a:lstStyle/>
          <a:p>
            <a:r>
              <a:rPr lang="en-US" dirty="0"/>
              <a:t>Each task is given some time to execute, so that all the tasks work smoothly. </a:t>
            </a:r>
            <a:endParaRPr lang="en-US" dirty="0" smtClean="0"/>
          </a:p>
          <a:p>
            <a:r>
              <a:rPr lang="en-US" dirty="0"/>
              <a:t>Each user gets time of CPU as they use single system. These systems are also known as Multitasking Systems. </a:t>
            </a:r>
            <a:endParaRPr lang="en-US" dirty="0" smtClean="0"/>
          </a:p>
          <a:p>
            <a:r>
              <a:rPr lang="en-US" dirty="0"/>
              <a:t>The time that each task gets to execute is called quantum. After this time interval is over OS switches over to next task.</a:t>
            </a:r>
          </a:p>
        </p:txBody>
      </p:sp>
    </p:spTree>
    <p:extLst>
      <p:ext uri="{BB962C8B-B14F-4D97-AF65-F5344CB8AC3E}">
        <p14:creationId xmlns:p14="http://schemas.microsoft.com/office/powerpoint/2010/main" val="11723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825" y="1801019"/>
            <a:ext cx="7372350" cy="4124325"/>
          </a:xfrm>
        </p:spPr>
      </p:pic>
    </p:spTree>
    <p:extLst>
      <p:ext uri="{BB962C8B-B14F-4D97-AF65-F5344CB8AC3E}">
        <p14:creationId xmlns:p14="http://schemas.microsoft.com/office/powerpoint/2010/main" val="189333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Time-Sharing OS:</a:t>
            </a:r>
            <a:endParaRPr lang="en-US" dirty="0"/>
          </a:p>
        </p:txBody>
      </p:sp>
      <p:sp>
        <p:nvSpPr>
          <p:cNvPr id="3" name="Content Placeholder 2"/>
          <p:cNvSpPr>
            <a:spLocks noGrp="1"/>
          </p:cNvSpPr>
          <p:nvPr>
            <p:ph idx="1"/>
          </p:nvPr>
        </p:nvSpPr>
        <p:spPr/>
        <p:txBody>
          <a:bodyPr/>
          <a:lstStyle/>
          <a:p>
            <a:pPr fontAlgn="base"/>
            <a:r>
              <a:rPr lang="en-US" dirty="0"/>
              <a:t>Each task gets an equal opportunity</a:t>
            </a:r>
          </a:p>
          <a:p>
            <a:pPr fontAlgn="base"/>
            <a:r>
              <a:rPr lang="en-US" dirty="0"/>
              <a:t>Less chances of duplication of software</a:t>
            </a:r>
          </a:p>
          <a:p>
            <a:pPr fontAlgn="base"/>
            <a:r>
              <a:rPr lang="en-US" dirty="0"/>
              <a:t>CPU idle time can be reduced</a:t>
            </a:r>
          </a:p>
          <a:p>
            <a:pPr marL="0" indent="0">
              <a:buNone/>
            </a:pPr>
            <a:endParaRPr lang="en-US" dirty="0"/>
          </a:p>
        </p:txBody>
      </p:sp>
    </p:spTree>
    <p:extLst>
      <p:ext uri="{BB962C8B-B14F-4D97-AF65-F5344CB8AC3E}">
        <p14:creationId xmlns:p14="http://schemas.microsoft.com/office/powerpoint/2010/main" val="218094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Time-Sharing OS:</a:t>
            </a:r>
            <a:endParaRPr lang="en-US" dirty="0"/>
          </a:p>
        </p:txBody>
      </p:sp>
      <p:sp>
        <p:nvSpPr>
          <p:cNvPr id="3" name="Content Placeholder 2"/>
          <p:cNvSpPr>
            <a:spLocks noGrp="1"/>
          </p:cNvSpPr>
          <p:nvPr>
            <p:ph idx="1"/>
          </p:nvPr>
        </p:nvSpPr>
        <p:spPr/>
        <p:txBody>
          <a:bodyPr/>
          <a:lstStyle/>
          <a:p>
            <a:pPr fontAlgn="base"/>
            <a:r>
              <a:rPr lang="en-US" dirty="0"/>
              <a:t>Reliability problem</a:t>
            </a:r>
          </a:p>
          <a:p>
            <a:pPr fontAlgn="base"/>
            <a:r>
              <a:rPr lang="en-US" dirty="0"/>
              <a:t>One must have to take care of security and integrity of user programs and data</a:t>
            </a:r>
          </a:p>
          <a:p>
            <a:pPr fontAlgn="base"/>
            <a:r>
              <a:rPr lang="en-US" dirty="0"/>
              <a:t>Data communication problem</a:t>
            </a:r>
          </a:p>
          <a:p>
            <a:r>
              <a:rPr lang="en-US" b="1" dirty="0"/>
              <a:t>Examples of Time-Sharing </a:t>
            </a:r>
            <a:r>
              <a:rPr lang="en-US" b="1" dirty="0" err="1"/>
              <a:t>OSs</a:t>
            </a:r>
            <a:r>
              <a:rPr lang="en-US" b="1" dirty="0"/>
              <a:t> are:</a:t>
            </a:r>
            <a:r>
              <a:rPr lang="en-US" dirty="0"/>
              <a:t> </a:t>
            </a:r>
            <a:r>
              <a:rPr lang="en-US" dirty="0" err="1"/>
              <a:t>Multics</a:t>
            </a:r>
            <a:r>
              <a:rPr lang="en-US" dirty="0"/>
              <a:t>, Unix etc.</a:t>
            </a:r>
          </a:p>
        </p:txBody>
      </p:sp>
    </p:spTree>
    <p:extLst>
      <p:ext uri="{BB962C8B-B14F-4D97-AF65-F5344CB8AC3E}">
        <p14:creationId xmlns:p14="http://schemas.microsoft.com/office/powerpoint/2010/main" val="364610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399</Words>
  <Application>Microsoft Office PowerPoint</Application>
  <PresentationFormat>On-screen Show (4:3)</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Types of Operating System</vt:lpstr>
      <vt:lpstr>1. Batch Operating System </vt:lpstr>
      <vt:lpstr>Cont…</vt:lpstr>
      <vt:lpstr>Advantages of Batch Operating System:</vt:lpstr>
      <vt:lpstr>Disadvantages of Batch Operating System:</vt:lpstr>
      <vt:lpstr>2. Time-Sharing Operating Systems –</vt:lpstr>
      <vt:lpstr>Cont…</vt:lpstr>
      <vt:lpstr>Advantages of Time-Sharing OS:</vt:lpstr>
      <vt:lpstr>Disadvantages of Time-Sharing OS:</vt:lpstr>
      <vt:lpstr>3-Real-Time Operating System –</vt:lpstr>
      <vt:lpstr>Two types of Real-Time Operating System which are as follows:</vt:lpstr>
      <vt:lpstr>Cont…</vt:lpstr>
      <vt:lpstr>Advantages of RTOS:</vt:lpstr>
      <vt:lpstr>Disadvantages of RTOS:</vt:lpstr>
      <vt:lpstr>Cont…</vt:lpstr>
      <vt:lpstr>Multiprocessing Operating Systems </vt:lpstr>
    </vt:vector>
  </TitlesOfParts>
  <Company>ksc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ksc_leb_2</dc:creator>
  <cp:lastModifiedBy>ksc_leb_2</cp:lastModifiedBy>
  <cp:revision>2</cp:revision>
  <dcterms:created xsi:type="dcterms:W3CDTF">2020-12-15T05:11:58Z</dcterms:created>
  <dcterms:modified xsi:type="dcterms:W3CDTF">2020-12-15T05:31:02Z</dcterms:modified>
</cp:coreProperties>
</file>