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EAB4-23F5-467E-BCEE-A120B691EEA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3DE5-335A-48D1-A78E-2A3EE7A0F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Uses And Applications of Software Packages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Processing Packages</a:t>
            </a:r>
          </a:p>
          <a:p>
            <a:r>
              <a:rPr lang="en-US" dirty="0" smtClean="0"/>
              <a:t>Spread Sheet Packages</a:t>
            </a:r>
          </a:p>
          <a:p>
            <a:r>
              <a:rPr lang="en-US" dirty="0" smtClean="0"/>
              <a:t>Graphical Packages</a:t>
            </a:r>
          </a:p>
          <a:p>
            <a:r>
              <a:rPr lang="en-US" dirty="0" smtClean="0"/>
              <a:t>Database Packages</a:t>
            </a:r>
          </a:p>
          <a:p>
            <a:r>
              <a:rPr lang="en-US" dirty="0" smtClean="0"/>
              <a:t>Presentation Packages</a:t>
            </a:r>
          </a:p>
          <a:p>
            <a:r>
              <a:rPr lang="en-US" dirty="0" smtClean="0"/>
              <a:t>Animation/Video/Sound Packages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Word Processing </a:t>
            </a:r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processing package is mostly used in offices on </a:t>
            </a:r>
            <a:r>
              <a:rPr lang="en-US" dirty="0" smtClean="0"/>
              <a:t>microcomputers</a:t>
            </a:r>
          </a:p>
          <a:p>
            <a:r>
              <a:rPr lang="en-US" b="1" dirty="0"/>
              <a:t>Microsoft </a:t>
            </a:r>
            <a:r>
              <a:rPr lang="en-US" b="1" dirty="0" smtClean="0"/>
              <a:t>Word</a:t>
            </a:r>
            <a:endParaRPr lang="en-US" b="1" dirty="0"/>
          </a:p>
          <a:p>
            <a:r>
              <a:rPr lang="en-US" b="1" dirty="0" err="1"/>
              <a:t>OpenOffice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Spread Sheet </a:t>
            </a:r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Spreadsheets are used for organizing and analyzing numeric data</a:t>
            </a:r>
            <a:r>
              <a:rPr lang="en-US" dirty="0" smtClean="0"/>
              <a:t>.</a:t>
            </a:r>
          </a:p>
          <a:p>
            <a:r>
              <a:rPr lang="en-US" b="1" dirty="0"/>
              <a:t>Microsoft </a:t>
            </a:r>
            <a:r>
              <a:rPr lang="en-US" b="1" dirty="0" smtClean="0"/>
              <a:t>Excel</a:t>
            </a:r>
          </a:p>
          <a:p>
            <a:r>
              <a:rPr lang="en-US" b="1" dirty="0" err="1"/>
              <a:t>OpenOffice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Graphical </a:t>
            </a:r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packages are application software that can be used to create and manipulate images on a computer</a:t>
            </a:r>
            <a:r>
              <a:rPr lang="en-US" dirty="0" smtClean="0"/>
              <a:t>.</a:t>
            </a:r>
          </a:p>
          <a:p>
            <a:r>
              <a:rPr lang="en-US" dirty="0"/>
              <a:t>Examples of graphic packages include: </a:t>
            </a:r>
            <a:r>
              <a:rPr lang="en-US" dirty="0" err="1"/>
              <a:t>Ms</a:t>
            </a:r>
            <a:r>
              <a:rPr lang="en-US" dirty="0"/>
              <a:t> Paint, Adobe Photoshop, Instant artist, Harvard graphic and CorelDraw.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</a:t>
            </a:r>
            <a:r>
              <a:rPr lang="en-US" b="1" dirty="0" smtClean="0"/>
              <a:t>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Microsoft </a:t>
            </a:r>
            <a:r>
              <a:rPr lang="en-US" b="1" dirty="0" smtClean="0"/>
              <a:t>Access</a:t>
            </a:r>
          </a:p>
          <a:p>
            <a:r>
              <a:rPr lang="en-US" b="1" dirty="0" smtClean="0"/>
              <a:t>Open Office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Presentation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 presentation program is a software package used to display information in the form of a slide show. It has three major functions: an editor that allows text to be inserted and formatted, a method for inserting and manipulating graphic images, and a slide-show system to display the content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Microsoft Power Point</a:t>
            </a:r>
          </a:p>
          <a:p>
            <a:r>
              <a:rPr lang="en-US" b="1" dirty="0" smtClean="0"/>
              <a:t>Open Office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9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Animation/Video/Sound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Photoshop</a:t>
            </a:r>
          </a:p>
          <a:p>
            <a:r>
              <a:rPr lang="en-US" b="1" dirty="0" smtClean="0"/>
              <a:t>Flash</a:t>
            </a:r>
          </a:p>
          <a:p>
            <a:r>
              <a:rPr lang="en-US" b="1" dirty="0" smtClean="0"/>
              <a:t>Corel Draw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4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Uses And Applications of Software Packages </vt:lpstr>
      <vt:lpstr>Word Processing Packages</vt:lpstr>
      <vt:lpstr>Spread Sheet Packages</vt:lpstr>
      <vt:lpstr>Graphical Packages</vt:lpstr>
      <vt:lpstr>Database Packages</vt:lpstr>
      <vt:lpstr>Presentation Packages</vt:lpstr>
      <vt:lpstr>Animation/Video/Sound Packages</vt:lpstr>
    </vt:vector>
  </TitlesOfParts>
  <Company>ksc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ksc_leb_2</dc:creator>
  <cp:lastModifiedBy>ksc_leb_2</cp:lastModifiedBy>
  <cp:revision>6</cp:revision>
  <dcterms:created xsi:type="dcterms:W3CDTF">2020-12-15T05:11:58Z</dcterms:created>
  <dcterms:modified xsi:type="dcterms:W3CDTF">2020-12-17T03:56:07Z</dcterms:modified>
</cp:coreProperties>
</file>