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E415-8466-4A81-9AE9-5F79599BFE6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54039-1C20-4C60-B58D-7150F780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54039-1C20-4C60-B58D-7150F7808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7BAC89C-9B62-4D23-B2FD-15C6F3A9BDCB}" type="datetime1">
              <a:rPr lang="en-US" smtClean="0"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232-FB88-4D27-A4D5-AFC3581CA5D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D836-0BBD-4813-AD1A-F59970637738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11DDBE4-EB81-4E5B-A377-4222E4EEA6E6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E484A20-D0D8-487A-95E0-F1035E2E253E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AC9F89F-6CE4-46CB-AC7C-8E8260A8408E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00F1C9-CC41-401D-99DE-3196693024A1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EDC-56C8-4781-B14F-209B2CE34B4A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B6758-3BE6-41BC-97C8-7C5F69DA94FA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B12791B-FE2D-4D74-92DC-8A22B263806C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FCB47F6-F6D8-4084-B56C-A7539B1BB65C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21BE9F6-941D-416D-8779-70054FA47CE4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–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9)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DatePicker</a:t>
            </a:r>
            <a:r>
              <a:rPr lang="en-US" dirty="0" smtClean="0"/>
              <a:t> view enables users to select a date of the day.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DatePicker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"@+id/datePicker1"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User Interface with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1)Linear Layout</a:t>
            </a:r>
          </a:p>
          <a:p>
            <a:r>
              <a:rPr lang="en-US" dirty="0" smtClean="0"/>
              <a:t>A layout that organizes its children into a single horizontal or vertical row.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u="sng" dirty="0" err="1"/>
              <a:t>LinearLayout</a:t>
            </a:r>
            <a:endParaRPr lang="en-US" u="sng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</a:t>
            </a:r>
            <a:r>
              <a:rPr lang="en-US" dirty="0"/>
              <a:t>=</a:t>
            </a:r>
            <a:r>
              <a:rPr lang="en-US" i="1" dirty="0"/>
              <a:t>"10dp"</a:t>
            </a:r>
          </a:p>
          <a:p>
            <a:r>
              <a:rPr lang="en-US" dirty="0"/>
              <a:t>        </a:t>
            </a:r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"vertical" &gt;</a:t>
            </a:r>
          </a:p>
          <a:p>
            <a:endParaRPr lang="en-US" dirty="0"/>
          </a:p>
          <a:p>
            <a:r>
              <a:rPr lang="en-US" dirty="0"/>
              <a:t>    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"@+id/textView1"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"Large Text" /&gt;</a:t>
            </a:r>
          </a:p>
          <a:p>
            <a:endParaRPr lang="en-US" dirty="0"/>
          </a:p>
          <a:p>
            <a:r>
              <a:rPr lang="en-US" dirty="0"/>
              <a:t>    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"@+id/textView2"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"Large Text" /&gt;</a:t>
            </a:r>
          </a:p>
          <a:p>
            <a:r>
              <a:rPr lang="en-US" dirty="0"/>
              <a:t>    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2)Relative Layout</a:t>
            </a:r>
          </a:p>
          <a:p>
            <a:r>
              <a:rPr lang="en-US" dirty="0" smtClean="0"/>
              <a:t>Enables you to specify the location of child objects relative to each other.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android:orientation</a:t>
            </a:r>
            <a:r>
              <a:rPr lang="en-US" dirty="0"/>
              <a:t>=</a:t>
            </a:r>
            <a:r>
              <a:rPr lang="en-US" i="1" dirty="0"/>
              <a:t>"vertical" 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"@+id/button1"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android:layout_alignParentLeft</a:t>
            </a:r>
            <a:r>
              <a:rPr lang="en-US" dirty="0"/>
              <a:t>=</a:t>
            </a:r>
            <a:r>
              <a:rPr lang="en-US" i="1" dirty="0"/>
              <a:t>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android:layout_alignParentTop</a:t>
            </a:r>
            <a:r>
              <a:rPr lang="en-US" dirty="0"/>
              <a:t>=</a:t>
            </a:r>
            <a:r>
              <a:rPr lang="en-US" i="1" dirty="0"/>
              <a:t>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</a:t>
            </a:r>
            <a:r>
              <a:rPr lang="en-US" i="1" dirty="0"/>
              <a:t>"62dp"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</a:t>
            </a:r>
            <a:r>
              <a:rPr lang="en-US" i="1" dirty="0"/>
              <a:t>"45dp"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"Button"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"@+id/button2"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</a:t>
            </a:r>
            <a:r>
              <a:rPr lang="en-US" i="1" dirty="0"/>
              <a:t>"@+id/button1"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</a:t>
            </a:r>
            <a:r>
              <a:rPr lang="en-US" i="1" dirty="0"/>
              <a:t>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</a:t>
            </a:r>
            <a:r>
              <a:rPr lang="en-US" i="1" dirty="0"/>
              <a:t>"130dp"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"Button" /&gt;</a:t>
            </a:r>
          </a:p>
          <a:p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and Working with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screen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List of basic UI</a:t>
            </a:r>
          </a:p>
          <a:p>
            <a:r>
              <a:rPr lang="en-US" dirty="0" smtClean="0"/>
              <a:t>1)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smtClean="0"/>
              <a:t>This control is used to display text to the user.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"@+id/textView1"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"Large </a:t>
            </a:r>
            <a:r>
              <a:rPr lang="en-US" i="1" u="sng" dirty="0" smtClean="0"/>
              <a:t>Text“ </a:t>
            </a:r>
            <a:r>
              <a:rPr lang="en-US" i="1" dirty="0" smtClean="0"/>
              <a:t>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 smtClean="0"/>
              <a:t> is a predefined subclass of </a:t>
            </a:r>
            <a:r>
              <a:rPr lang="en-US" dirty="0" err="1" smtClean="0"/>
              <a:t>textview</a:t>
            </a:r>
            <a:r>
              <a:rPr lang="en-US" dirty="0" smtClean="0"/>
              <a:t> that includes rich editing capabilities.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"@+id/editText1"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</a:t>
            </a:r>
            <a:r>
              <a:rPr lang="en-US" i="1" dirty="0"/>
              <a:t>"20dp"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</a:t>
            </a:r>
            <a:r>
              <a:rPr lang="en-US" i="1" dirty="0"/>
              <a:t>"10dp"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android:layout_marginRight</a:t>
            </a:r>
            <a:r>
              <a:rPr lang="en-US" dirty="0"/>
              <a:t>=</a:t>
            </a:r>
            <a:r>
              <a:rPr lang="en-US" i="1" dirty="0"/>
              <a:t>"10dp"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20dp“ </a:t>
            </a:r>
            <a:endParaRPr lang="en-US" i="1" dirty="0"/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</a:t>
            </a:r>
            <a:r>
              <a:rPr lang="en-US" i="1" dirty="0"/>
              <a:t>"number" &gt;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&lt;/</a:t>
            </a:r>
            <a:r>
              <a:rPr lang="en-US" dirty="0" err="1"/>
              <a:t>EditText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3)</a:t>
            </a:r>
            <a:r>
              <a:rPr lang="en-US" dirty="0" err="1" smtClean="0"/>
              <a:t>AutoCompleteTextView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autocompletetextview</a:t>
            </a:r>
            <a:r>
              <a:rPr lang="en-US" dirty="0" smtClean="0"/>
              <a:t> is a view that is similar to </a:t>
            </a:r>
            <a:r>
              <a:rPr lang="en-US" dirty="0" err="1" smtClean="0"/>
              <a:t>EditText</a:t>
            </a:r>
            <a:r>
              <a:rPr lang="en-US" dirty="0" smtClean="0"/>
              <a:t>, except that it shows a list of completion suggestion automatically while the user is typing.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AutoCompleteTextView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"@+id/autoCompleteTextView1"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“ </a:t>
            </a:r>
            <a:endParaRPr lang="en-US" i="1" dirty="0"/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</a:t>
            </a:r>
            <a:r>
              <a:rPr lang="en-US" i="1" u="sng" dirty="0" err="1"/>
              <a:t>AutoCompleteTextView</a:t>
            </a:r>
            <a:r>
              <a:rPr lang="en-US" i="1" u="sng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4) Button</a:t>
            </a:r>
          </a:p>
          <a:p>
            <a:r>
              <a:rPr lang="en-US" dirty="0" smtClean="0"/>
              <a:t>A push button that can be pressed, or clicked by the user to perform an action.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"@+id/button1"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"Button"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5)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smtClean="0"/>
              <a:t>You should use checkboxes when presenting users with a group of selectable option.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"@+id/checkBox1"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</a:t>
            </a:r>
            <a:r>
              <a:rPr lang="en-US" i="1" u="sng" dirty="0" err="1"/>
              <a:t>CheckBox</a:t>
            </a:r>
            <a:r>
              <a:rPr lang="en-US" i="1" u="sng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6)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RadioButton</a:t>
            </a:r>
            <a:r>
              <a:rPr lang="en-US" dirty="0" smtClean="0"/>
              <a:t> has two states either checked or unchecked.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smtClean="0"/>
              <a:t>the XML</a:t>
            </a:r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"@+id/radioButton1"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u="sng" dirty="0" err="1"/>
              <a:t>android:text</a:t>
            </a:r>
            <a:r>
              <a:rPr lang="en-US" u="sng" dirty="0"/>
              <a:t>=</a:t>
            </a:r>
            <a:r>
              <a:rPr lang="en-US" i="1" u="sng" dirty="0"/>
              <a:t>"</a:t>
            </a:r>
            <a:r>
              <a:rPr lang="en-US" i="1" u="sng" dirty="0" err="1"/>
              <a:t>RadioButton</a:t>
            </a:r>
            <a:r>
              <a:rPr lang="en-US" i="1" u="sng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7)Spinner</a:t>
            </a:r>
          </a:p>
          <a:p>
            <a:r>
              <a:rPr lang="en-US" dirty="0" smtClean="0"/>
              <a:t>A drop down list that allows users to select one value from a set.</a:t>
            </a:r>
          </a:p>
          <a:p>
            <a:endParaRPr lang="en-US" dirty="0"/>
          </a:p>
          <a:p>
            <a:r>
              <a:rPr lang="en-US" dirty="0" smtClean="0"/>
              <a:t>Write the XML</a:t>
            </a:r>
          </a:p>
          <a:p>
            <a:r>
              <a:rPr lang="en-US" dirty="0"/>
              <a:t>&lt;Spinner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"@+id/spinner1"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8)</a:t>
            </a:r>
            <a:r>
              <a:rPr lang="en-US" dirty="0" err="1" smtClean="0"/>
              <a:t>TimePicker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TimePicker</a:t>
            </a:r>
            <a:r>
              <a:rPr lang="en-US" dirty="0" smtClean="0"/>
              <a:t> view enables users to select a time of the day.</a:t>
            </a:r>
          </a:p>
          <a:p>
            <a:endParaRPr lang="en-US" dirty="0"/>
          </a:p>
          <a:p>
            <a:r>
              <a:rPr lang="en-US" dirty="0" smtClean="0"/>
              <a:t>Write the </a:t>
            </a:r>
            <a:r>
              <a:rPr lang="en-US" dirty="0" err="1" smtClean="0"/>
              <a:t>XMl</a:t>
            </a:r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TimePicker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"@+id/timePicker1"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wrap_content</a:t>
            </a:r>
            <a:r>
              <a:rPr lang="en-US" i="1" dirty="0"/>
              <a:t>"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</TotalTime>
  <Words>781</Words>
  <Application>Microsoft Office PowerPoint</Application>
  <PresentationFormat>On-screen Show (4:3)</PresentationFormat>
  <Paragraphs>155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Android user interface design</vt:lpstr>
      <vt:lpstr>User interface screen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User Interface with Layouts</vt:lpstr>
      <vt:lpstr>PowerPoint Presentation</vt:lpstr>
      <vt:lpstr>Drawing and Working with Animation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user interface design</dc:title>
  <dc:creator>DJAMBANI</dc:creator>
  <cp:lastModifiedBy>DJAMBANI</cp:lastModifiedBy>
  <cp:revision>25</cp:revision>
  <dcterms:created xsi:type="dcterms:W3CDTF">2006-08-16T00:00:00Z</dcterms:created>
  <dcterms:modified xsi:type="dcterms:W3CDTF">2016-03-07T11:01:37Z</dcterms:modified>
</cp:coreProperties>
</file>