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Ch</a:t>
            </a:r>
            <a:r>
              <a:rPr lang="en-US" dirty="0" smtClean="0"/>
              <a:t> – 9, Deployment of Applications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30392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4683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Publishing is the general process that makes your Android applications available to users. When you publish an Android application you perform two main tasks:</a:t>
            </a:r>
          </a:p>
        </p:txBody>
      </p:sp>
    </p:spTree>
    <p:extLst>
      <p:ext uri="{BB962C8B-B14F-4D97-AF65-F5344CB8AC3E}">
        <p14:creationId xmlns:p14="http://schemas.microsoft.com/office/powerpoint/2010/main" val="109487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Releasing your app to users</a:t>
            </a:r>
            <a:br>
              <a:rPr lang="en-US" dirty="0"/>
            </a:br>
            <a:endParaRPr lang="en-US" dirty="0"/>
          </a:p>
        </p:txBody>
      </p:sp>
      <p:sp>
        <p:nvSpPr>
          <p:cNvPr id="3" name="Content Placeholder 2"/>
          <p:cNvSpPr>
            <a:spLocks noGrp="1"/>
          </p:cNvSpPr>
          <p:nvPr>
            <p:ph idx="1"/>
          </p:nvPr>
        </p:nvSpPr>
        <p:spPr/>
        <p:txBody>
          <a:bodyPr/>
          <a:lstStyle/>
          <a:p>
            <a:r>
              <a:rPr lang="en-US" dirty="0"/>
              <a:t>You can release your Android applications several ways. Usually, you release applications through an application marketplace such as Google Play, but you can also release applications on your own website or by sending an application directly to a user</a:t>
            </a:r>
          </a:p>
        </p:txBody>
      </p:sp>
    </p:spTree>
    <p:extLst>
      <p:ext uri="{BB962C8B-B14F-4D97-AF65-F5344CB8AC3E}">
        <p14:creationId xmlns:p14="http://schemas.microsoft.com/office/powerpoint/2010/main" val="1880875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Step to follows</a:t>
            </a:r>
          </a:p>
          <a:p>
            <a:r>
              <a:rPr lang="en-US" b="1" dirty="0"/>
              <a:t>1. Create an </a:t>
            </a:r>
            <a:r>
              <a:rPr lang="en-US" b="1" dirty="0" smtClean="0"/>
              <a:t>account</a:t>
            </a:r>
          </a:p>
          <a:p>
            <a:endParaRPr lang="en-US" b="1" dirty="0"/>
          </a:p>
          <a:p>
            <a:r>
              <a:rPr lang="en-US" dirty="0"/>
              <a:t>Firstly, To publish your app on </a:t>
            </a:r>
            <a:r>
              <a:rPr lang="en-US" dirty="0" err="1"/>
              <a:t>google</a:t>
            </a:r>
            <a:r>
              <a:rPr lang="en-US" dirty="0"/>
              <a:t> play store, you need to have account on </a:t>
            </a:r>
            <a:r>
              <a:rPr lang="en-US" dirty="0" err="1"/>
              <a:t>google</a:t>
            </a:r>
            <a:r>
              <a:rPr lang="en-US" dirty="0"/>
              <a:t>. You may have already personal email account with them but for your app it's better to separate one for manage your app(s) easily. You would have to pay a registration fees of 25 USD, using Google payments, While registering your publisher account. After that, a verification mail would be sent to you and then you sign in to your developer console, where all action would take place.</a:t>
            </a:r>
          </a:p>
        </p:txBody>
      </p:sp>
    </p:spTree>
    <p:extLst>
      <p:ext uri="{BB962C8B-B14F-4D97-AF65-F5344CB8AC3E}">
        <p14:creationId xmlns:p14="http://schemas.microsoft.com/office/powerpoint/2010/main" val="550420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2. </a:t>
            </a:r>
            <a:r>
              <a:rPr lang="en-US" b="1" dirty="0" err="1"/>
              <a:t>Familiarise</a:t>
            </a:r>
            <a:r>
              <a:rPr lang="en-US" b="1" dirty="0"/>
              <a:t> yourself with Developer </a:t>
            </a:r>
            <a:r>
              <a:rPr lang="en-US" b="1" dirty="0" smtClean="0"/>
              <a:t>Console</a:t>
            </a:r>
          </a:p>
          <a:p>
            <a:endParaRPr lang="en-US" b="1" dirty="0"/>
          </a:p>
          <a:p>
            <a:r>
              <a:rPr lang="en-US" dirty="0"/>
              <a:t/>
            </a:r>
            <a:br>
              <a:rPr lang="en-US" dirty="0"/>
            </a:br>
            <a:r>
              <a:rPr lang="en-US" b="1" dirty="0"/>
              <a:t>3. Fill in the necessary account </a:t>
            </a:r>
            <a:r>
              <a:rPr lang="en-US" b="1" dirty="0" smtClean="0"/>
              <a:t>details</a:t>
            </a:r>
          </a:p>
          <a:p>
            <a:endParaRPr lang="en-US" b="1" dirty="0"/>
          </a:p>
          <a:p>
            <a:r>
              <a:rPr lang="en-US" b="1" dirty="0" smtClean="0"/>
              <a:t>4. Upload </a:t>
            </a:r>
            <a:r>
              <a:rPr lang="en-US" b="1" dirty="0"/>
              <a:t>your app</a:t>
            </a:r>
            <a:endParaRPr lang="en-US" dirty="0"/>
          </a:p>
        </p:txBody>
      </p:sp>
    </p:spTree>
    <p:extLst>
      <p:ext uri="{BB962C8B-B14F-4D97-AF65-F5344CB8AC3E}">
        <p14:creationId xmlns:p14="http://schemas.microsoft.com/office/powerpoint/2010/main" val="1922243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5. </a:t>
            </a:r>
            <a:r>
              <a:rPr lang="en-US" b="1" dirty="0"/>
              <a:t>Provide details for store </a:t>
            </a:r>
            <a:r>
              <a:rPr lang="en-US" b="1" dirty="0" smtClean="0"/>
              <a:t>listing</a:t>
            </a:r>
          </a:p>
          <a:p>
            <a:endParaRPr lang="en-US" b="1" dirty="0"/>
          </a:p>
          <a:p>
            <a:r>
              <a:rPr lang="en-US" b="1" dirty="0" smtClean="0"/>
              <a:t>6.</a:t>
            </a:r>
            <a:r>
              <a:rPr lang="en-US" b="1" dirty="0"/>
              <a:t> Add pricing and distribution </a:t>
            </a:r>
            <a:r>
              <a:rPr lang="en-US" b="1" dirty="0" smtClean="0"/>
              <a:t>details</a:t>
            </a:r>
          </a:p>
          <a:p>
            <a:endParaRPr lang="en-US" b="1" dirty="0"/>
          </a:p>
          <a:p>
            <a:r>
              <a:rPr lang="en-US" b="1" dirty="0" smtClean="0"/>
              <a:t>7.</a:t>
            </a:r>
            <a:r>
              <a:rPr lang="en-US" b="1" dirty="0"/>
              <a:t> Publishing the application</a:t>
            </a:r>
            <a:endParaRPr lang="en-US" dirty="0"/>
          </a:p>
        </p:txBody>
      </p:sp>
    </p:spTree>
    <p:extLst>
      <p:ext uri="{BB962C8B-B14F-4D97-AF65-F5344CB8AC3E}">
        <p14:creationId xmlns:p14="http://schemas.microsoft.com/office/powerpoint/2010/main" val="483721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Generate Signed APK</a:t>
            </a:r>
            <a:endParaRPr lang="en-US" dirty="0"/>
          </a:p>
        </p:txBody>
      </p:sp>
      <p:sp>
        <p:nvSpPr>
          <p:cNvPr id="3" name="Content Placeholder 2"/>
          <p:cNvSpPr>
            <a:spLocks noGrp="1"/>
          </p:cNvSpPr>
          <p:nvPr>
            <p:ph idx="1"/>
          </p:nvPr>
        </p:nvSpPr>
        <p:spPr/>
        <p:txBody>
          <a:bodyPr/>
          <a:lstStyle/>
          <a:p>
            <a:r>
              <a:rPr lang="en-US" dirty="0" smtClean="0"/>
              <a:t>Step 1 : Right Click on your current project</a:t>
            </a:r>
          </a:p>
          <a:p>
            <a:endParaRPr lang="en-US" dirty="0"/>
          </a:p>
          <a:p>
            <a:r>
              <a:rPr lang="en-US" dirty="0" smtClean="0"/>
              <a:t>Step 2 : Select “ Export”</a:t>
            </a:r>
          </a:p>
          <a:p>
            <a:endParaRPr lang="en-US" dirty="0"/>
          </a:p>
          <a:p>
            <a:r>
              <a:rPr lang="en-US" dirty="0" smtClean="0"/>
              <a:t>Step 3 : Select “ Export Android Application”</a:t>
            </a:r>
          </a:p>
          <a:p>
            <a:endParaRPr lang="en-US" dirty="0"/>
          </a:p>
          <a:p>
            <a:r>
              <a:rPr lang="en-US" dirty="0" smtClean="0"/>
              <a:t>Step 4 : Create new </a:t>
            </a:r>
            <a:r>
              <a:rPr lang="en-US" dirty="0" err="1" smtClean="0"/>
              <a:t>Keystore</a:t>
            </a:r>
            <a:r>
              <a:rPr lang="en-US" dirty="0" smtClean="0"/>
              <a:t> </a:t>
            </a:r>
            <a:endParaRPr lang="en-US" dirty="0"/>
          </a:p>
        </p:txBody>
      </p:sp>
    </p:spTree>
    <p:extLst>
      <p:ext uri="{BB962C8B-B14F-4D97-AF65-F5344CB8AC3E}">
        <p14:creationId xmlns:p14="http://schemas.microsoft.com/office/powerpoint/2010/main" val="1309941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Step 5 : Select location and Insert your password.</a:t>
            </a:r>
          </a:p>
          <a:p>
            <a:endParaRPr lang="en-US" dirty="0"/>
          </a:p>
          <a:p>
            <a:r>
              <a:rPr lang="en-US" dirty="0" smtClean="0"/>
              <a:t>Step 6 : Fill-up details &amp; finish.</a:t>
            </a:r>
          </a:p>
          <a:p>
            <a:endParaRPr lang="en-US" dirty="0"/>
          </a:p>
          <a:p>
            <a:r>
              <a:rPr lang="en-US" dirty="0" smtClean="0"/>
              <a:t>Check screen shot for more details</a:t>
            </a:r>
            <a:endParaRPr lang="en-US" dirty="0"/>
          </a:p>
        </p:txBody>
      </p:sp>
    </p:spTree>
    <p:extLst>
      <p:ext uri="{BB962C8B-B14F-4D97-AF65-F5344CB8AC3E}">
        <p14:creationId xmlns:p14="http://schemas.microsoft.com/office/powerpoint/2010/main" val="2918789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304800"/>
            <a:ext cx="5711753" cy="6067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9884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268</Words>
  <Application>Microsoft Office PowerPoint</Application>
  <PresentationFormat>On-screen Show (4:3)</PresentationFormat>
  <Paragraphs>31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Ch – 9, Deployment of Applications</vt:lpstr>
      <vt:lpstr>PowerPoint Presentation</vt:lpstr>
      <vt:lpstr>Releasing your app to users </vt:lpstr>
      <vt:lpstr>PowerPoint Presentation</vt:lpstr>
      <vt:lpstr>PowerPoint Presentation</vt:lpstr>
      <vt:lpstr>PowerPoint Presentation</vt:lpstr>
      <vt:lpstr>How to Generate Signed APK</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 9, Deployment of Applications</dc:title>
  <dc:creator>DJAMBANI</dc:creator>
  <cp:lastModifiedBy>DJAMBANI</cp:lastModifiedBy>
  <cp:revision>2</cp:revision>
  <dcterms:created xsi:type="dcterms:W3CDTF">2006-08-16T00:00:00Z</dcterms:created>
  <dcterms:modified xsi:type="dcterms:W3CDTF">2018-02-01T13:00:11Z</dcterms:modified>
</cp:coreProperties>
</file>