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8DBD1-3F39-45FB-9405-BDBB180FAD4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2060A-8C66-4EBC-9C20-6B5C4E8B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6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7314124-AB08-4671-A894-812CB8E61E3F}" type="datetime1">
              <a:rPr lang="en-US" smtClean="0"/>
              <a:t>12/15/2018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D9A4-FC89-4E52-92B1-DAFA5661C3FF}" type="datetime1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5697-6F6C-4295-8AF0-2200997A6613}" type="datetime1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CD9B9B0-C7CA-418A-8BF4-544AC8D9C3EA}" type="datetime1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EA04A17-E0DA-4FFE-A5B0-599ED11FAD50}" type="datetime1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B016698-9ED2-4926-8A7C-1B410B5523AB}" type="datetime1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2EB585D-DA2D-4A6B-AF82-2C83B02D6FE3}" type="datetime1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8AEC-523A-4D40-8518-BC7F632FD519}" type="datetime1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F877ABC-86D2-4616-96DC-7E8E5307D80E}" type="datetime1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E8C6000-FB16-46A8-BCFD-B1A41CCC58AE}" type="datetime1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4EDE2F9-70AA-4373-AC5C-B767ABD81A60}" type="datetime1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B5AD2B9-9798-416C-98DB-A088C51E6F8A}" type="datetime1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connectivity using SQLite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Chapter-4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</a:t>
            </a:r>
          </a:p>
          <a:p>
            <a:r>
              <a:rPr lang="en-US" dirty="0" smtClean="0"/>
              <a:t>-Media Store</a:t>
            </a:r>
          </a:p>
          <a:p>
            <a:pPr marL="731520" lvl="2" indent="-384048">
              <a:buSzPct val="80000"/>
              <a:buFont typeface="Wingdings 2"/>
              <a:buChar char=""/>
            </a:pPr>
            <a:r>
              <a:rPr lang="en-US" dirty="0"/>
              <a:t>Audio visual data on the phone and external storage.</a:t>
            </a:r>
          </a:p>
          <a:p>
            <a:endParaRPr lang="en-US" dirty="0" smtClean="0"/>
          </a:p>
          <a:p>
            <a:r>
              <a:rPr lang="en-US" dirty="0" smtClean="0"/>
              <a:t>-Call Log</a:t>
            </a:r>
          </a:p>
          <a:p>
            <a:r>
              <a:rPr lang="en-US" dirty="0"/>
              <a:t> </a:t>
            </a:r>
            <a:r>
              <a:rPr lang="en-US" dirty="0" smtClean="0"/>
              <a:t>sent and receive calls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Browser history and bookmarks.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Contacts</a:t>
            </a:r>
          </a:p>
          <a:p>
            <a:pPr lvl="1"/>
            <a:r>
              <a:rPr lang="en-US" dirty="0"/>
              <a:t>Phone contact database or phone book.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System wide device settings and preferences.</a:t>
            </a:r>
          </a:p>
          <a:p>
            <a:endParaRPr lang="en-US" dirty="0"/>
          </a:p>
          <a:p>
            <a:r>
              <a:rPr lang="en-US" dirty="0" err="1" smtClean="0"/>
              <a:t>UserDictionary</a:t>
            </a:r>
            <a:endParaRPr lang="en-US" dirty="0" smtClean="0"/>
          </a:p>
          <a:p>
            <a:pPr lvl="1"/>
            <a:r>
              <a:rPr lang="en-US" dirty="0" smtClean="0"/>
              <a:t>A dictionary of user defined words for use with predictive text input.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read contacts</a:t>
            </a:r>
          </a:p>
          <a:p>
            <a:endParaRPr lang="en-US" dirty="0"/>
          </a:p>
          <a:p>
            <a:r>
              <a:rPr lang="en-US" sz="1800" dirty="0"/>
              <a:t>Cursor </a:t>
            </a:r>
            <a:r>
              <a:rPr lang="en-US" sz="1800" dirty="0" err="1"/>
              <a:t>oneContact</a:t>
            </a:r>
            <a:r>
              <a:rPr lang="en-US" sz="1800" dirty="0"/>
              <a:t> = </a:t>
            </a:r>
            <a:r>
              <a:rPr lang="en-US" sz="1800" dirty="0" err="1"/>
              <a:t>managedQuery</a:t>
            </a:r>
            <a:r>
              <a:rPr lang="en-US" sz="1800" dirty="0"/>
              <a:t>( </a:t>
            </a:r>
            <a:r>
              <a:rPr lang="en-US" sz="1800" dirty="0" err="1"/>
              <a:t>People.CONTENT_URI</a:t>
            </a:r>
            <a:r>
              <a:rPr lang="en-US" sz="1800" dirty="0"/>
              <a:t>, null, null, null,</a:t>
            </a:r>
          </a:p>
          <a:p>
            <a:r>
              <a:rPr lang="en-US" sz="1800" dirty="0"/>
              <a:t>“name </a:t>
            </a:r>
            <a:r>
              <a:rPr lang="en-US" sz="1800" dirty="0" err="1"/>
              <a:t>desc</a:t>
            </a:r>
            <a:r>
              <a:rPr lang="en-US" sz="1800" dirty="0"/>
              <a:t> LIMIT 1</a:t>
            </a:r>
            <a:r>
              <a:rPr lang="en-US" sz="1800" dirty="0" smtClean="0"/>
              <a:t>”);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Log.d</a:t>
            </a:r>
            <a:r>
              <a:rPr lang="en-US" sz="1800" dirty="0"/>
              <a:t>(</a:t>
            </a:r>
            <a:r>
              <a:rPr lang="en-US" sz="1800" dirty="0" err="1"/>
              <a:t>debugTag</a:t>
            </a:r>
            <a:r>
              <a:rPr lang="en-US" sz="1800" dirty="0"/>
              <a:t>, “Count: “ + </a:t>
            </a:r>
            <a:r>
              <a:rPr lang="en-US" sz="1800" dirty="0" err="1"/>
              <a:t>oneContact.getCount</a:t>
            </a:r>
            <a:r>
              <a:rPr lang="en-US" sz="1800" dirty="0"/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String name </a:t>
            </a:r>
            <a:r>
              <a:rPr lang="en-US" sz="2000" dirty="0"/>
              <a:t>= </a:t>
            </a:r>
            <a:r>
              <a:rPr lang="en-US" sz="2000" dirty="0" err="1"/>
              <a:t>oneContact.getColumnIndex</a:t>
            </a:r>
            <a:r>
              <a:rPr lang="en-US" sz="2000" dirty="0"/>
              <a:t>(Contacts.People.NAME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smtClean="0"/>
              <a:t>String email </a:t>
            </a:r>
            <a:r>
              <a:rPr lang="en-US" sz="2000" dirty="0"/>
              <a:t>= </a:t>
            </a:r>
            <a:r>
              <a:rPr lang="en-US" sz="2000" dirty="0" err="1"/>
              <a:t>oneContact</a:t>
            </a:r>
            <a:endParaRPr lang="en-US" sz="2000" dirty="0"/>
          </a:p>
          <a:p>
            <a:r>
              <a:rPr lang="en-US" sz="2000" dirty="0"/>
              <a:t>.</a:t>
            </a:r>
            <a:r>
              <a:rPr lang="en-US" sz="2000" dirty="0" err="1"/>
              <a:t>getColumnIndex</a:t>
            </a:r>
            <a:r>
              <a:rPr lang="en-US" sz="2000" dirty="0"/>
              <a:t>(</a:t>
            </a:r>
            <a:r>
              <a:rPr lang="en-US" sz="2000" dirty="0" err="1"/>
              <a:t>Contacts.People.PRIMARY_EMAIL_ID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 smtClean="0"/>
              <a:t>phoneID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oneContact</a:t>
            </a:r>
            <a:endParaRPr lang="en-US" sz="2000" dirty="0"/>
          </a:p>
          <a:p>
            <a:r>
              <a:rPr lang="en-US" sz="2000" dirty="0"/>
              <a:t>.</a:t>
            </a:r>
            <a:r>
              <a:rPr lang="en-US" sz="2000" dirty="0" err="1"/>
              <a:t>getColumnIndex</a:t>
            </a:r>
            <a:r>
              <a:rPr lang="en-US" sz="2000" dirty="0"/>
              <a:t>(</a:t>
            </a:r>
            <a:r>
              <a:rPr lang="en-US" sz="2000" dirty="0" err="1"/>
              <a:t>Contacts.People.PRIMARY_PHONE_ID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Android Data and Storage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Working with Preferences</a:t>
            </a:r>
          </a:p>
          <a:p>
            <a:endParaRPr lang="en-US" dirty="0"/>
          </a:p>
          <a:p>
            <a:r>
              <a:rPr lang="en-US" dirty="0" smtClean="0"/>
              <a:t>- Creating Preferences</a:t>
            </a:r>
          </a:p>
          <a:p>
            <a:r>
              <a:rPr lang="en-US" dirty="0" smtClean="0"/>
              <a:t>- Reading Preferences</a:t>
            </a:r>
          </a:p>
          <a:p>
            <a:r>
              <a:rPr lang="en-US" dirty="0" smtClean="0"/>
              <a:t>- Creating program of preferences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Working with Files and Directories</a:t>
            </a:r>
          </a:p>
          <a:p>
            <a:endParaRPr lang="en-US" dirty="0"/>
          </a:p>
          <a:p>
            <a:r>
              <a:rPr lang="en-US" dirty="0" smtClean="0"/>
              <a:t>1) Creating and Writing Files</a:t>
            </a:r>
          </a:p>
          <a:p>
            <a:endParaRPr lang="en-US" dirty="0"/>
          </a:p>
          <a:p>
            <a:r>
              <a:rPr lang="en-US" dirty="0" smtClean="0"/>
              <a:t>For Example, the following code create and opens a file called “filename.txt”.</a:t>
            </a:r>
          </a:p>
          <a:p>
            <a:endParaRPr lang="en-US" dirty="0"/>
          </a:p>
          <a:p>
            <a:r>
              <a:rPr lang="en-US" dirty="0" smtClean="0"/>
              <a:t>We write a single line of text to the file and then close the file.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java.io.FileOutputStream</a:t>
            </a:r>
            <a:r>
              <a:rPr lang="en-US" sz="2000" dirty="0"/>
              <a:t>;</a:t>
            </a:r>
          </a:p>
          <a:p>
            <a:r>
              <a:rPr lang="en-US" sz="2000" dirty="0"/>
              <a:t>...</a:t>
            </a:r>
          </a:p>
          <a:p>
            <a:r>
              <a:rPr lang="en-US" sz="2000" dirty="0" err="1"/>
              <a:t>FileOutputStream</a:t>
            </a:r>
            <a:r>
              <a:rPr lang="en-US" sz="2000" dirty="0"/>
              <a:t> </a:t>
            </a:r>
            <a:r>
              <a:rPr lang="en-US" sz="2000" dirty="0" err="1"/>
              <a:t>fos</a:t>
            </a:r>
            <a:r>
              <a:rPr lang="en-US" sz="2000" dirty="0"/>
              <a:t>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strFileContents</a:t>
            </a:r>
            <a:r>
              <a:rPr lang="en-US" sz="2000" dirty="0"/>
              <a:t> = “Some text to write to the file.”;</a:t>
            </a:r>
          </a:p>
          <a:p>
            <a:r>
              <a:rPr lang="en-US" sz="2000" dirty="0" err="1"/>
              <a:t>fos</a:t>
            </a:r>
            <a:r>
              <a:rPr lang="en-US" sz="2000" dirty="0"/>
              <a:t> = </a:t>
            </a:r>
            <a:r>
              <a:rPr lang="en-US" sz="2000" dirty="0" err="1"/>
              <a:t>openFileOutput</a:t>
            </a:r>
            <a:r>
              <a:rPr lang="en-US" sz="2000" dirty="0"/>
              <a:t>(“Filename.txt”, MODE_PRIVATE);</a:t>
            </a:r>
          </a:p>
          <a:p>
            <a:r>
              <a:rPr lang="en-US" sz="2000" dirty="0" err="1"/>
              <a:t>fos.write</a:t>
            </a:r>
            <a:r>
              <a:rPr lang="en-US" sz="2000" dirty="0"/>
              <a:t>(</a:t>
            </a:r>
            <a:r>
              <a:rPr lang="en-US" sz="2000" dirty="0" err="1"/>
              <a:t>strFileContents.getBytes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fos.close</a:t>
            </a:r>
            <a:r>
              <a:rPr lang="en-US" sz="2000" dirty="0"/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700" dirty="0" smtClean="0"/>
              <a:t>Reading files</a:t>
            </a:r>
          </a:p>
          <a:p>
            <a:r>
              <a:rPr lang="en-US" sz="2400" dirty="0" err="1"/>
              <a:t>FileInputStream</a:t>
            </a:r>
            <a:r>
              <a:rPr lang="en-US" sz="2400" dirty="0"/>
              <a:t> </a:t>
            </a:r>
            <a:r>
              <a:rPr lang="en-US" sz="2400" dirty="0" err="1"/>
              <a:t>fis</a:t>
            </a:r>
            <a:r>
              <a:rPr lang="en-US" sz="2400" dirty="0"/>
              <a:t> = </a:t>
            </a:r>
            <a:r>
              <a:rPr lang="en-US" sz="2400" dirty="0" err="1"/>
              <a:t>openFileInput</a:t>
            </a:r>
            <a:r>
              <a:rPr lang="en-US" sz="2400" dirty="0"/>
              <a:t>(filename);</a:t>
            </a:r>
          </a:p>
          <a:p>
            <a:r>
              <a:rPr lang="en-US" sz="2400" dirty="0" err="1"/>
              <a:t>StringBuffer</a:t>
            </a:r>
            <a:r>
              <a:rPr lang="en-US" sz="2400" dirty="0"/>
              <a:t> </a:t>
            </a:r>
            <a:r>
              <a:rPr lang="en-US" sz="2400" dirty="0" err="1"/>
              <a:t>sBuffer</a:t>
            </a:r>
            <a:r>
              <a:rPr lang="en-US" sz="2400" dirty="0"/>
              <a:t> = new </a:t>
            </a:r>
            <a:r>
              <a:rPr lang="en-US" sz="2400" dirty="0" err="1"/>
              <a:t>StringBuffer</a:t>
            </a:r>
            <a:r>
              <a:rPr lang="en-US" sz="2400" dirty="0"/>
              <a:t>();</a:t>
            </a:r>
          </a:p>
          <a:p>
            <a:r>
              <a:rPr lang="en-US" sz="2400" dirty="0" err="1"/>
              <a:t>DataInputStream</a:t>
            </a:r>
            <a:r>
              <a:rPr lang="en-US" sz="2400" dirty="0"/>
              <a:t> </a:t>
            </a:r>
            <a:r>
              <a:rPr lang="en-US" sz="2400" dirty="0" err="1"/>
              <a:t>dataIO</a:t>
            </a:r>
            <a:r>
              <a:rPr lang="en-US" sz="2400" dirty="0"/>
              <a:t> = new </a:t>
            </a:r>
            <a:r>
              <a:rPr lang="en-US" sz="2400" dirty="0" err="1"/>
              <a:t>DataInputStream</a:t>
            </a:r>
            <a:r>
              <a:rPr lang="en-US" sz="2400" dirty="0"/>
              <a:t>(</a:t>
            </a:r>
            <a:r>
              <a:rPr lang="en-US" sz="2400" dirty="0" err="1"/>
              <a:t>fis</a:t>
            </a:r>
            <a:r>
              <a:rPr lang="en-US" sz="2400" dirty="0"/>
              <a:t>);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strLine</a:t>
            </a:r>
            <a:r>
              <a:rPr lang="en-US" sz="2400" dirty="0"/>
              <a:t> = null;</a:t>
            </a:r>
          </a:p>
          <a:p>
            <a:r>
              <a:rPr lang="en-US" sz="2400" dirty="0"/>
              <a:t>while ((</a:t>
            </a:r>
            <a:r>
              <a:rPr lang="en-US" sz="2400" dirty="0" err="1"/>
              <a:t>strLine</a:t>
            </a:r>
            <a:r>
              <a:rPr lang="en-US" sz="2400" dirty="0"/>
              <a:t> = </a:t>
            </a:r>
            <a:r>
              <a:rPr lang="en-US" sz="2400" dirty="0" err="1"/>
              <a:t>dataIO.readLine</a:t>
            </a:r>
            <a:r>
              <a:rPr lang="en-US" sz="2400" dirty="0"/>
              <a:t>()) != null) {</a:t>
            </a:r>
          </a:p>
          <a:p>
            <a:r>
              <a:rPr lang="en-US" sz="2400" dirty="0" err="1"/>
              <a:t>sBuffer.append</a:t>
            </a:r>
            <a:r>
              <a:rPr lang="en-US" sz="2400" dirty="0"/>
              <a:t>(</a:t>
            </a:r>
            <a:r>
              <a:rPr lang="en-US" sz="2400" dirty="0" err="1"/>
              <a:t>strLine</a:t>
            </a:r>
            <a:r>
              <a:rPr lang="en-US" sz="2400" dirty="0"/>
              <a:t> + “\n”);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dataIO.close</a:t>
            </a:r>
            <a:r>
              <a:rPr lang="en-US" sz="2400" dirty="0"/>
              <a:t>();</a:t>
            </a:r>
          </a:p>
          <a:p>
            <a:r>
              <a:rPr lang="en-US" sz="2400" dirty="0" err="1"/>
              <a:t>fis.close</a:t>
            </a:r>
            <a:r>
              <a:rPr lang="en-US" sz="2400" dirty="0"/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directories</a:t>
            </a:r>
          </a:p>
          <a:p>
            <a:r>
              <a:rPr lang="en-US" sz="2000" dirty="0"/>
              <a:t>File </a:t>
            </a:r>
            <a:r>
              <a:rPr lang="en-US" sz="2000" dirty="0" err="1"/>
              <a:t>fileDir</a:t>
            </a:r>
            <a:r>
              <a:rPr lang="en-US" sz="2000" dirty="0"/>
              <a:t> = </a:t>
            </a:r>
            <a:r>
              <a:rPr lang="en-US" sz="2000" dirty="0" err="1"/>
              <a:t>getFilesDir</a:t>
            </a:r>
            <a:r>
              <a:rPr lang="en-US" sz="2000" dirty="0"/>
              <a:t>();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strNewFileName</a:t>
            </a:r>
            <a:r>
              <a:rPr lang="en-US" sz="2000" dirty="0"/>
              <a:t> = “myFile.dat”;</a:t>
            </a:r>
          </a:p>
          <a:p>
            <a:r>
              <a:rPr lang="en-US" sz="2000" dirty="0"/>
              <a:t>String </a:t>
            </a:r>
            <a:r>
              <a:rPr lang="en-US" sz="2000" dirty="0" err="1"/>
              <a:t>strFileContents</a:t>
            </a:r>
            <a:r>
              <a:rPr lang="en-US" sz="2000" dirty="0"/>
              <a:t> = “Some data for our file”;</a:t>
            </a:r>
          </a:p>
          <a:p>
            <a:r>
              <a:rPr lang="en-US" sz="2000" dirty="0"/>
              <a:t>File </a:t>
            </a:r>
            <a:r>
              <a:rPr lang="en-US" sz="2000" dirty="0" err="1"/>
              <a:t>newFile</a:t>
            </a:r>
            <a:r>
              <a:rPr lang="en-US" sz="2000" dirty="0"/>
              <a:t> = new File(</a:t>
            </a:r>
            <a:r>
              <a:rPr lang="en-US" sz="2000" dirty="0" err="1"/>
              <a:t>fileDir</a:t>
            </a:r>
            <a:r>
              <a:rPr lang="en-US" sz="2000" dirty="0"/>
              <a:t>, </a:t>
            </a:r>
            <a:r>
              <a:rPr lang="en-US" sz="2000" dirty="0" err="1"/>
              <a:t>strNewFileName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newFile.createNewFile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FileOutputStream</a:t>
            </a:r>
            <a:r>
              <a:rPr lang="en-US" sz="2000" dirty="0"/>
              <a:t> </a:t>
            </a:r>
            <a:r>
              <a:rPr lang="en-US" sz="2000" dirty="0" err="1"/>
              <a:t>fo</a:t>
            </a:r>
            <a:r>
              <a:rPr lang="en-US" sz="2000" dirty="0"/>
              <a:t> =</a:t>
            </a:r>
          </a:p>
          <a:p>
            <a:r>
              <a:rPr lang="en-US" sz="2000" dirty="0"/>
              <a:t>new </a:t>
            </a:r>
            <a:r>
              <a:rPr lang="en-US" sz="2000" dirty="0" err="1"/>
              <a:t>FileOutputStream</a:t>
            </a:r>
            <a:r>
              <a:rPr lang="en-US" sz="2000" dirty="0"/>
              <a:t>(</a:t>
            </a:r>
            <a:r>
              <a:rPr lang="en-US" sz="2000" dirty="0" err="1"/>
              <a:t>newFile.getAbsolutePath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fo.write</a:t>
            </a:r>
            <a:r>
              <a:rPr lang="en-US" sz="2000" dirty="0"/>
              <a:t>(</a:t>
            </a:r>
            <a:r>
              <a:rPr lang="en-US" sz="2000" dirty="0" err="1"/>
              <a:t>strFileContents.getBytes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fo.close</a:t>
            </a:r>
            <a:r>
              <a:rPr lang="en-US" sz="2000" dirty="0"/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Managing Data using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1) Creating a SQLite Database</a:t>
            </a:r>
          </a:p>
          <a:p>
            <a:endParaRPr lang="en-US" dirty="0"/>
          </a:p>
          <a:p>
            <a:r>
              <a:rPr lang="en-US" dirty="0" smtClean="0"/>
              <a:t>2) Creating a Table</a:t>
            </a:r>
          </a:p>
          <a:p>
            <a:endParaRPr lang="en-US" dirty="0"/>
          </a:p>
          <a:p>
            <a:r>
              <a:rPr lang="en-US" dirty="0" smtClean="0"/>
              <a:t>3) Creating, Updating, and Deleting Database Records</a:t>
            </a:r>
          </a:p>
          <a:p>
            <a:endParaRPr lang="en-US" dirty="0"/>
          </a:p>
          <a:p>
            <a:r>
              <a:rPr lang="en-US" dirty="0" smtClean="0"/>
              <a:t>4) Working with cursor</a:t>
            </a:r>
          </a:p>
          <a:p>
            <a:endParaRPr lang="en-US" dirty="0"/>
          </a:p>
          <a:p>
            <a:r>
              <a:rPr lang="en-US" dirty="0" smtClean="0"/>
              <a:t>5) Executing simple queries.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6) Deleting Tables</a:t>
            </a:r>
          </a:p>
          <a:p>
            <a:endParaRPr lang="en-US" dirty="0"/>
          </a:p>
          <a:p>
            <a:r>
              <a:rPr lang="en-US" dirty="0" smtClean="0"/>
              <a:t>Db.execSQL(“DROP TABLE TBLNAME”);</a:t>
            </a:r>
          </a:p>
          <a:p>
            <a:endParaRPr lang="en-US" dirty="0"/>
          </a:p>
          <a:p>
            <a:r>
              <a:rPr lang="en-US" dirty="0" smtClean="0"/>
              <a:t>7) Closing a SQLite Database</a:t>
            </a:r>
          </a:p>
          <a:p>
            <a:endParaRPr lang="en-US" dirty="0"/>
          </a:p>
          <a:p>
            <a:r>
              <a:rPr lang="en-US" dirty="0" smtClean="0"/>
              <a:t>Db.close();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3) Sharing Data Between Applications with Content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can access data within other applications on the Android system through content provider interfaces and expose internal application data to other applications by becoming a content provider.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: Dharmendra Ambani   (Harivandana College – Rajkot)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121</TotalTime>
  <Words>557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Database connectivity using SQLite</vt:lpstr>
      <vt:lpstr>Using Android Data and Storage APIs</vt:lpstr>
      <vt:lpstr>PowerPoint Presentation</vt:lpstr>
      <vt:lpstr>PowerPoint Presentation</vt:lpstr>
      <vt:lpstr>PowerPoint Presentation</vt:lpstr>
      <vt:lpstr>PowerPoint Presentation</vt:lpstr>
      <vt:lpstr>2) Managing Data using SQLite</vt:lpstr>
      <vt:lpstr>PowerPoint Presentation</vt:lpstr>
      <vt:lpstr>3) Sharing Data Between Applications with Content Providers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connectivity using SQLite</dc:title>
  <dc:creator>DJAMBANI</dc:creator>
  <cp:lastModifiedBy>DJAMBANI</cp:lastModifiedBy>
  <cp:revision>27</cp:revision>
  <dcterms:created xsi:type="dcterms:W3CDTF">2006-08-16T00:00:00Z</dcterms:created>
  <dcterms:modified xsi:type="dcterms:W3CDTF">2018-12-15T07:16:29Z</dcterms:modified>
</cp:coreProperties>
</file>