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– 8 Services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</a:p>
          <a:p>
            <a:endParaRPr lang="en-US" dirty="0"/>
          </a:p>
          <a:p>
            <a:r>
              <a:rPr lang="en-US" dirty="0" smtClean="0"/>
              <a:t>We already study in Chapter no : 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8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JSON?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Before </a:t>
            </a:r>
            <a:r>
              <a:rPr lang="en-US" dirty="0"/>
              <a:t>moving further, I would like to explain that what is </a:t>
            </a:r>
            <a:r>
              <a:rPr lang="en-US" b="1" dirty="0"/>
              <a:t>JSON</a:t>
            </a:r>
            <a:r>
              <a:rPr lang="en-US" dirty="0"/>
              <a:t>. If you already know about </a:t>
            </a:r>
            <a:r>
              <a:rPr lang="en-US" b="1" dirty="0"/>
              <a:t>JSON</a:t>
            </a:r>
            <a:r>
              <a:rPr lang="en-US" dirty="0"/>
              <a:t>, then you can skip this part.</a:t>
            </a:r>
          </a:p>
          <a:p>
            <a:r>
              <a:rPr lang="en-US" b="1" dirty="0"/>
              <a:t>JSON </a:t>
            </a:r>
            <a:r>
              <a:rPr lang="en-US" dirty="0"/>
              <a:t>stands for  </a:t>
            </a:r>
            <a:r>
              <a:rPr lang="en-US" b="1" dirty="0"/>
              <a:t>JavaScript Object Notation</a:t>
            </a:r>
            <a:r>
              <a:rPr lang="en-US" dirty="0"/>
              <a:t>. It is a widely used data interchange format. It is lightweight easy to understand and use.</a:t>
            </a:r>
          </a:p>
          <a:p>
            <a:r>
              <a:rPr lang="en-US" dirty="0"/>
              <a:t>Now we use </a:t>
            </a:r>
            <a:r>
              <a:rPr lang="en-US" b="1" dirty="0"/>
              <a:t>JSON</a:t>
            </a:r>
            <a:r>
              <a:rPr lang="en-US" dirty="0"/>
              <a:t> because for machines we need a well-structured format to read the data, as the computer cannot think as human and machine need a fixed structure so that it can be programmed. So for this, we use </a:t>
            </a:r>
            <a:r>
              <a:rPr lang="en-US" b="1" dirty="0"/>
              <a:t>JSON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5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JSON can be of two structures.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1) A </a:t>
            </a:r>
            <a:r>
              <a:rPr lang="en-US" dirty="0"/>
              <a:t>collection of </a:t>
            </a:r>
            <a:r>
              <a:rPr lang="en-US" b="1" dirty="0"/>
              <a:t>Name Value</a:t>
            </a:r>
            <a:r>
              <a:rPr lang="en-US" dirty="0"/>
              <a:t> pairs. We call it an object.</a:t>
            </a:r>
          </a:p>
          <a:p>
            <a:r>
              <a:rPr lang="en-US" dirty="0" smtClean="0"/>
              <a:t>2) A </a:t>
            </a:r>
            <a:r>
              <a:rPr lang="en-US" dirty="0"/>
              <a:t>list of values, we can call it an Array.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1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Object</a:t>
            </a:r>
          </a:p>
          <a:p>
            <a:r>
              <a:rPr lang="en-US" dirty="0"/>
              <a:t>Below is a JSON Object.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08049" y="2857341"/>
          <a:ext cx="7727902" cy="2011680"/>
        </p:xfrm>
        <a:graphic>
          <a:graphicData uri="http://schemas.openxmlformats.org/drawingml/2006/table">
            <a:tbl>
              <a:tblPr/>
              <a:tblGrid>
                <a:gridCol w="222202"/>
                <a:gridCol w="7505700"/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/>
                      </a:r>
                      <a:br>
                        <a:rPr lang="en-US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</a:br>
                      <a:r>
                        <a:rPr lang="en-US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t"/>
                      <a:r>
                        <a:rPr lang="en-US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r" fontAlgn="t"/>
                      <a:r>
                        <a:rPr lang="en-US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r" fontAlgn="t"/>
                      <a:r>
                        <a:rPr lang="en-US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r" fontAlgn="t"/>
                      <a:r>
                        <a:rPr lang="en-US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r" fontAlgn="t"/>
                      <a:r>
                        <a:rPr lang="en-US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"name"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dirty="0" err="1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Belal</a:t>
                      </a:r>
                      <a:r>
                        <a:rPr lang="en-US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 Khan"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dirty="0" err="1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address"</a:t>
                      </a:r>
                      <a:r>
                        <a:rPr lang="en-US" dirty="0" err="1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 err="1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"Ranchi</a:t>
                      </a:r>
                      <a:r>
                        <a:rPr lang="en-US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dirty="0" err="1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college"</a:t>
                      </a:r>
                      <a:r>
                        <a:rPr lang="en-US" dirty="0" err="1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 err="1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"St</a:t>
                      </a:r>
                      <a:r>
                        <a:rPr lang="en-US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. Xavier's College"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"age"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9999"/>
                          </a:solidFill>
                          <a:effectLst/>
                          <a:latin typeface="inherit"/>
                        </a:rPr>
                        <a:t>24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"dob"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"30-04-1993"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76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Array</a:t>
            </a:r>
            <a:r>
              <a:rPr lang="en-US" b="1" dirty="0"/>
              <a:t> </a:t>
            </a:r>
            <a:endParaRPr lang="en-US" dirty="0"/>
          </a:p>
          <a:p>
            <a:r>
              <a:rPr lang="en-US" dirty="0"/>
              <a:t>Below is a JSON array.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08049" y="2994501"/>
          <a:ext cx="7727902" cy="1737360"/>
        </p:xfrm>
        <a:graphic>
          <a:graphicData uri="http://schemas.openxmlformats.org/drawingml/2006/table">
            <a:tbl>
              <a:tblPr/>
              <a:tblGrid>
                <a:gridCol w="222202"/>
                <a:gridCol w="7505700"/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/>
                      </a:r>
                      <a:br>
                        <a:rPr lang="en-US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</a:br>
                      <a:r>
                        <a:rPr lang="en-US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r" fontAlgn="t"/>
                      <a:r>
                        <a:rPr lang="en-US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r" fontAlgn="t"/>
                      <a:r>
                        <a:rPr lang="en-US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r" fontAlgn="t"/>
                      <a:r>
                        <a:rPr lang="en-US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[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"Spiderman"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"Iron Man"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"Captain America"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"Thor"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79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[</a:t>
            </a:r>
          </a:p>
          <a:p>
            <a:r>
              <a:rPr lang="en-US" dirty="0"/>
              <a:t>  {</a:t>
            </a:r>
          </a:p>
          <a:p>
            <a:r>
              <a:rPr lang="en-US" dirty="0"/>
              <a:t>    "name":"</a:t>
            </a:r>
            <a:r>
              <a:rPr lang="en-US" dirty="0" err="1"/>
              <a:t>Belal</a:t>
            </a:r>
            <a:r>
              <a:rPr lang="en-US" dirty="0"/>
              <a:t> Khan",</a:t>
            </a:r>
          </a:p>
          <a:p>
            <a:r>
              <a:rPr lang="en-US" dirty="0"/>
              <a:t>    "</a:t>
            </a:r>
            <a:r>
              <a:rPr lang="en-US" dirty="0" err="1"/>
              <a:t>address":"Ranchi</a:t>
            </a:r>
            <a:r>
              <a:rPr lang="en-US" dirty="0"/>
              <a:t>",</a:t>
            </a:r>
          </a:p>
          <a:p>
            <a:r>
              <a:rPr lang="en-US" dirty="0"/>
              <a:t>    "</a:t>
            </a:r>
            <a:r>
              <a:rPr lang="en-US" dirty="0" err="1"/>
              <a:t>college":"St</a:t>
            </a:r>
            <a:r>
              <a:rPr lang="en-US" dirty="0"/>
              <a:t>. Xavier's College",</a:t>
            </a:r>
          </a:p>
          <a:p>
            <a:r>
              <a:rPr lang="en-US" dirty="0"/>
              <a:t>    "age":24,</a:t>
            </a:r>
          </a:p>
          <a:p>
            <a:r>
              <a:rPr lang="en-US" dirty="0"/>
              <a:t>    "dob":"30-04-1993"</a:t>
            </a:r>
          </a:p>
          <a:p>
            <a:r>
              <a:rPr lang="en-US" dirty="0"/>
              <a:t>  },</a:t>
            </a:r>
          </a:p>
          <a:p>
            <a:r>
              <a:rPr lang="en-US" dirty="0"/>
              <a:t>  {</a:t>
            </a:r>
          </a:p>
          <a:p>
            <a:r>
              <a:rPr lang="en-US" dirty="0"/>
              <a:t>    "</a:t>
            </a:r>
            <a:r>
              <a:rPr lang="en-US" dirty="0" err="1"/>
              <a:t>name":"Sunny</a:t>
            </a:r>
            <a:r>
              <a:rPr lang="en-US" dirty="0"/>
              <a:t> Kumar",</a:t>
            </a:r>
          </a:p>
          <a:p>
            <a:r>
              <a:rPr lang="en-US" dirty="0"/>
              <a:t>    "</a:t>
            </a:r>
            <a:r>
              <a:rPr lang="en-US" dirty="0" err="1"/>
              <a:t>address":"Ranchi</a:t>
            </a:r>
            <a:r>
              <a:rPr lang="en-US" dirty="0"/>
              <a:t>",</a:t>
            </a:r>
          </a:p>
          <a:p>
            <a:r>
              <a:rPr lang="en-US" dirty="0"/>
              <a:t>    "</a:t>
            </a:r>
            <a:r>
              <a:rPr lang="en-US" dirty="0" err="1"/>
              <a:t>college":"JRU</a:t>
            </a:r>
            <a:r>
              <a:rPr lang="en-US" dirty="0"/>
              <a:t>",</a:t>
            </a:r>
          </a:p>
          <a:p>
            <a:r>
              <a:rPr lang="en-US" dirty="0"/>
              <a:t>    "age":24,</a:t>
            </a:r>
          </a:p>
          <a:p>
            <a:r>
              <a:rPr lang="en-US" dirty="0"/>
              <a:t>    "dob":"20-04-1994"</a:t>
            </a:r>
          </a:p>
          <a:p>
            <a:r>
              <a:rPr lang="en-US" dirty="0"/>
              <a:t>  </a:t>
            </a:r>
            <a:r>
              <a:rPr lang="en-US" dirty="0" smtClean="0"/>
              <a:t>}, </a:t>
            </a:r>
            <a:endParaRPr lang="en-US" dirty="0"/>
          </a:p>
          <a:p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16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perform practical to fetch </a:t>
            </a:r>
            <a:r>
              <a:rPr lang="en-US" dirty="0" err="1" smtClean="0"/>
              <a:t>mysql</a:t>
            </a:r>
            <a:r>
              <a:rPr lang="en-US" dirty="0" smtClean="0"/>
              <a:t> data.</a:t>
            </a:r>
          </a:p>
          <a:p>
            <a:endParaRPr lang="en-US" dirty="0"/>
          </a:p>
          <a:p>
            <a:r>
              <a:rPr lang="en-US" dirty="0" smtClean="0"/>
              <a:t>You have to create My SQL Database, </a:t>
            </a:r>
            <a:r>
              <a:rPr lang="en-US" dirty="0" err="1" smtClean="0"/>
              <a:t>Php</a:t>
            </a:r>
            <a:r>
              <a:rPr lang="en-US" dirty="0" smtClean="0"/>
              <a:t> File &amp; android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7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Chapter – 8 Services </vt:lpstr>
      <vt:lpstr>PowerPoint Presentation</vt:lpstr>
      <vt:lpstr>What is JSON?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– 8 Services </dc:title>
  <dc:creator>DJAMBANI</dc:creator>
  <cp:lastModifiedBy>DJAMBANI</cp:lastModifiedBy>
  <cp:revision>3</cp:revision>
  <dcterms:created xsi:type="dcterms:W3CDTF">2006-08-16T00:00:00Z</dcterms:created>
  <dcterms:modified xsi:type="dcterms:W3CDTF">2018-02-01T11:57:27Z</dcterms:modified>
</cp:coreProperties>
</file>