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925C8-200F-4B02-BEEE-0EDAEF50F4A6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60C15-6DD4-4577-A5ED-80044535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4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98CC074-AE43-4D79-A900-373C34F4528C}" type="datetime1">
              <a:rPr lang="en-US" smtClean="0"/>
              <a:t>3/7/2016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27CF-3149-4B43-94A4-DF47837AD704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9B28-BE84-4156-8BAC-64FA1B9D9E4D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6B397A1-5C42-41E0-A49F-BFEB5468F6ED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0147901-51F6-497A-A1BF-4815B0865EB3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ECAFBDA-0FE8-452E-BA62-AB8F100692E3}" type="datetime1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6AD67E3-D1D7-44C7-8BA1-9D4EA6DD2A2E}" type="datetime1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8906-E577-4ED8-A02D-91AE89DA8189}" type="datetime1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6F401E0-4A33-4C69-8680-981285CA954E}" type="datetime1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6315998-0B34-4F5C-B9A0-E841C0A34CB4}" type="datetime1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5C3C50A-912C-4871-B209-6AE595AD7537}" type="datetime1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0C3B4A4-F201-4858-90D4-F1D62D476705}" type="datetime1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- 7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3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Notify The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notification is a user interface element that you display outside your app’s normal UI to indicate that an event has occurred.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4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Notifying with the status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Typically the status bar shows information such as the current date and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also displays notification as the arrive.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simple notification has a number of important components:</a:t>
            </a:r>
          </a:p>
          <a:p>
            <a:pPr marL="0" indent="0">
              <a:buNone/>
            </a:pPr>
            <a:r>
              <a:rPr lang="en-US" dirty="0" smtClean="0"/>
              <a:t>-An icon</a:t>
            </a:r>
          </a:p>
          <a:p>
            <a:pPr marL="0" indent="0">
              <a:buNone/>
            </a:pPr>
            <a:r>
              <a:rPr lang="en-US" dirty="0" smtClean="0"/>
              <a:t>-Ticker Text</a:t>
            </a:r>
          </a:p>
          <a:p>
            <a:pPr marL="0" indent="0">
              <a:buNone/>
            </a:pPr>
            <a:r>
              <a:rPr lang="en-US" dirty="0" smtClean="0"/>
              <a:t>-Notification title text</a:t>
            </a:r>
          </a:p>
          <a:p>
            <a:pPr marL="0" indent="0">
              <a:buNone/>
            </a:pPr>
            <a:r>
              <a:rPr lang="en-US" dirty="0" smtClean="0"/>
              <a:t>-Notification body text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4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 </a:t>
            </a:r>
            <a:r>
              <a:rPr lang="en-US" sz="1600" dirty="0" err="1"/>
              <a:t>PendingIntent</a:t>
            </a:r>
            <a:r>
              <a:rPr lang="en-US" sz="1600" dirty="0"/>
              <a:t> p = </a:t>
            </a:r>
            <a:r>
              <a:rPr lang="en-US" sz="1600" dirty="0" err="1"/>
              <a:t>PendingIntent.</a:t>
            </a:r>
            <a:r>
              <a:rPr lang="en-US" sz="1600" i="1" dirty="0" err="1"/>
              <a:t>getActivity</a:t>
            </a:r>
            <a:r>
              <a:rPr lang="en-US" sz="1600" i="1" dirty="0"/>
              <a:t>(</a:t>
            </a:r>
            <a:r>
              <a:rPr lang="en-US" sz="1600" b="1" i="1" dirty="0"/>
              <a:t>this, 0, new Intent(</a:t>
            </a:r>
            <a:r>
              <a:rPr lang="en-US" sz="1600" b="1" i="1" dirty="0" err="1"/>
              <a:t>MainActivity.this,MainActivity.class</a:t>
            </a:r>
            <a:r>
              <a:rPr lang="en-US" sz="1600" b="1" i="1" dirty="0"/>
              <a:t>), 0, null);</a:t>
            </a:r>
          </a:p>
          <a:p>
            <a:r>
              <a:rPr lang="en-US" sz="1600" dirty="0"/>
              <a:t>        </a:t>
            </a:r>
          </a:p>
          <a:p>
            <a:r>
              <a:rPr lang="en-US" sz="1600" dirty="0"/>
              <a:t>       Notification </a:t>
            </a:r>
            <a:r>
              <a:rPr lang="en-US" sz="1600" dirty="0" err="1"/>
              <a:t>notification</a:t>
            </a:r>
            <a:r>
              <a:rPr lang="en-US" sz="1600" dirty="0"/>
              <a:t> = </a:t>
            </a:r>
            <a:r>
              <a:rPr lang="en-US" sz="1600" b="1" dirty="0"/>
              <a:t>new </a:t>
            </a:r>
            <a:r>
              <a:rPr lang="en-US" sz="1600" b="1" dirty="0" err="1"/>
              <a:t>NotificationCompat.Builder</a:t>
            </a:r>
            <a:r>
              <a:rPr lang="en-US" sz="1600" b="1" dirty="0"/>
              <a:t>(this)</a:t>
            </a:r>
          </a:p>
          <a:p>
            <a:r>
              <a:rPr lang="en-US" sz="1600" dirty="0"/>
              <a:t>       .</a:t>
            </a:r>
            <a:r>
              <a:rPr lang="en-US" sz="1600" dirty="0" err="1"/>
              <a:t>setTicker</a:t>
            </a:r>
            <a:r>
              <a:rPr lang="en-US" sz="1600" dirty="0"/>
              <a:t>("Ticker")</a:t>
            </a:r>
          </a:p>
          <a:p>
            <a:r>
              <a:rPr lang="en-US" sz="1600" dirty="0"/>
              <a:t>       .</a:t>
            </a:r>
            <a:r>
              <a:rPr lang="en-US" sz="1600" dirty="0" err="1"/>
              <a:t>setSmallIcon</a:t>
            </a:r>
            <a:r>
              <a:rPr lang="en-US" sz="1600" dirty="0"/>
              <a:t>(</a:t>
            </a:r>
            <a:r>
              <a:rPr lang="en-US" sz="1600" dirty="0" err="1"/>
              <a:t>android.R.drawable.</a:t>
            </a:r>
            <a:r>
              <a:rPr lang="en-US" sz="1600" i="1" dirty="0" err="1"/>
              <a:t>arrow_up_float</a:t>
            </a:r>
            <a:r>
              <a:rPr lang="en-US" sz="1600" i="1" dirty="0"/>
              <a:t>)</a:t>
            </a:r>
          </a:p>
          <a:p>
            <a:r>
              <a:rPr lang="en-US" sz="1600" dirty="0"/>
              <a:t>       .</a:t>
            </a:r>
            <a:r>
              <a:rPr lang="en-US" sz="1600" dirty="0" err="1"/>
              <a:t>setContentTitle</a:t>
            </a:r>
            <a:r>
              <a:rPr lang="en-US" sz="1600" dirty="0"/>
              <a:t>("Title")</a:t>
            </a:r>
          </a:p>
          <a:p>
            <a:r>
              <a:rPr lang="en-US" sz="1600" dirty="0"/>
              <a:t>       .</a:t>
            </a:r>
            <a:r>
              <a:rPr lang="en-US" sz="1600" dirty="0" err="1"/>
              <a:t>setContentText</a:t>
            </a:r>
            <a:r>
              <a:rPr lang="en-US" sz="1600" dirty="0"/>
              <a:t>("Text")</a:t>
            </a:r>
          </a:p>
          <a:p>
            <a:r>
              <a:rPr lang="en-US" sz="1600" dirty="0"/>
              <a:t>       .</a:t>
            </a:r>
            <a:r>
              <a:rPr lang="en-US" sz="1600" dirty="0" err="1"/>
              <a:t>setContentIntent</a:t>
            </a:r>
            <a:r>
              <a:rPr lang="en-US" sz="1600" dirty="0"/>
              <a:t>(p)</a:t>
            </a:r>
          </a:p>
          <a:p>
            <a:r>
              <a:rPr lang="en-US" sz="1600" dirty="0"/>
              <a:t>       .</a:t>
            </a:r>
            <a:r>
              <a:rPr lang="en-US" sz="1600" dirty="0" err="1"/>
              <a:t>setAutoCancel</a:t>
            </a:r>
            <a:r>
              <a:rPr lang="en-US" sz="1600" dirty="0"/>
              <a:t>(</a:t>
            </a:r>
            <a:r>
              <a:rPr lang="en-US" sz="1600" b="1" dirty="0"/>
              <a:t>true)</a:t>
            </a:r>
          </a:p>
          <a:p>
            <a:r>
              <a:rPr lang="en-US" sz="1600" dirty="0"/>
              <a:t>       .build</a:t>
            </a:r>
            <a:r>
              <a:rPr lang="en-US" sz="1600" dirty="0" smtClean="0"/>
              <a:t>();       </a:t>
            </a:r>
            <a:endParaRPr lang="en-US" sz="1600" dirty="0"/>
          </a:p>
          <a:p>
            <a:r>
              <a:rPr lang="en-US" sz="1600" dirty="0"/>
              <a:t>       </a:t>
            </a:r>
          </a:p>
          <a:p>
            <a:r>
              <a:rPr lang="en-US" sz="1600" dirty="0"/>
              <a:t>       </a:t>
            </a:r>
            <a:r>
              <a:rPr lang="en-US" sz="1600" dirty="0" err="1"/>
              <a:t>NotificationManager</a:t>
            </a:r>
            <a:r>
              <a:rPr lang="en-US" sz="1600" dirty="0"/>
              <a:t> n = (</a:t>
            </a:r>
            <a:r>
              <a:rPr lang="en-US" sz="1600" dirty="0" err="1"/>
              <a:t>NotificationManager</a:t>
            </a:r>
            <a:r>
              <a:rPr lang="en-US" sz="1600" dirty="0"/>
              <a:t>)</a:t>
            </a:r>
            <a:r>
              <a:rPr lang="en-US" sz="1600" dirty="0" err="1"/>
              <a:t>getSystemService</a:t>
            </a:r>
            <a:r>
              <a:rPr lang="en-US" sz="1600" dirty="0"/>
              <a:t>(</a:t>
            </a:r>
            <a:r>
              <a:rPr lang="en-US" sz="1600" i="1" dirty="0"/>
              <a:t>NOTIFICATION_SERVICE);</a:t>
            </a:r>
          </a:p>
          <a:p>
            <a:r>
              <a:rPr lang="en-US" sz="1600" dirty="0"/>
              <a:t>       </a:t>
            </a:r>
            <a:r>
              <a:rPr lang="en-US" sz="1600" dirty="0" smtClean="0"/>
              <a:t>       </a:t>
            </a:r>
            <a:endParaRPr lang="en-US" sz="1600" dirty="0"/>
          </a:p>
          <a:p>
            <a:r>
              <a:rPr lang="en-US" sz="1600" dirty="0"/>
              <a:t>       </a:t>
            </a:r>
            <a:r>
              <a:rPr lang="en-US" sz="1600" dirty="0" err="1"/>
              <a:t>n.notify</a:t>
            </a:r>
            <a:r>
              <a:rPr lang="en-US" sz="1600" dirty="0"/>
              <a:t>(0, notification);</a:t>
            </a:r>
          </a:p>
          <a:p>
            <a:r>
              <a:rPr lang="en-US" sz="1600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7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Modify(Updating) a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set up a Notification so it can be updated,, issue it with a Notification ID by calling </a:t>
            </a:r>
            <a:r>
              <a:rPr lang="en-US" dirty="0" err="1" smtClean="0"/>
              <a:t>NotificationManager.Notify</a:t>
            </a:r>
            <a:r>
              <a:rPr lang="en-US" dirty="0" smtClean="0"/>
              <a:t>(</a:t>
            </a:r>
            <a:r>
              <a:rPr lang="en-US" dirty="0" err="1" smtClean="0"/>
              <a:t>ID,notication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4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Vibrate the 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Making Android phones vibrate is a good way to provide feedback to users or to interact with users even when phone volume is low.</a:t>
            </a:r>
          </a:p>
          <a:p>
            <a:endParaRPr lang="en-US" dirty="0"/>
          </a:p>
          <a:p>
            <a:r>
              <a:rPr lang="en-US" dirty="0" smtClean="0"/>
              <a:t>Entry on </a:t>
            </a:r>
            <a:r>
              <a:rPr lang="en-US" dirty="0" err="1" smtClean="0"/>
              <a:t>Menifest</a:t>
            </a:r>
            <a:r>
              <a:rPr lang="en-US" dirty="0" smtClean="0"/>
              <a:t> file</a:t>
            </a:r>
          </a:p>
          <a:p>
            <a:endParaRPr lang="en-US" dirty="0"/>
          </a:p>
          <a:p>
            <a:r>
              <a:rPr lang="en-US" dirty="0" smtClean="0"/>
              <a:t>&lt;uses-permission </a:t>
            </a:r>
            <a:r>
              <a:rPr lang="en-US" dirty="0" err="1" smtClean="0"/>
              <a:t>android:name</a:t>
            </a:r>
            <a:r>
              <a:rPr lang="en-US" dirty="0" smtClean="0"/>
              <a:t>=“</a:t>
            </a:r>
            <a:r>
              <a:rPr lang="en-US" dirty="0" err="1" smtClean="0"/>
              <a:t>android.permission.VIBRATE</a:t>
            </a:r>
            <a:r>
              <a:rPr lang="en-US" dirty="0" smtClean="0"/>
              <a:t>&gt;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Blinking the 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Blinking lights are a great way to pass information silently to the user when other forms of alert are not appropriate.</a:t>
            </a:r>
          </a:p>
          <a:p>
            <a:endParaRPr lang="en-US" dirty="0"/>
          </a:p>
          <a:p>
            <a:r>
              <a:rPr lang="en-US" dirty="0" smtClean="0"/>
              <a:t>.</a:t>
            </a:r>
            <a:r>
              <a:rPr lang="en-US" dirty="0" err="1" smtClean="0"/>
              <a:t>setLights</a:t>
            </a:r>
            <a:r>
              <a:rPr lang="en-US" dirty="0" smtClean="0"/>
              <a:t>(Color.Green,1,1);</a:t>
            </a:r>
          </a:p>
          <a:p>
            <a:endParaRPr lang="en-US" dirty="0"/>
          </a:p>
          <a:p>
            <a:r>
              <a:rPr lang="en-US" dirty="0" smtClean="0"/>
              <a:t>1 = On Milliseconds</a:t>
            </a:r>
          </a:p>
          <a:p>
            <a:r>
              <a:rPr lang="en-US" dirty="0" smtClean="0"/>
              <a:t>1 = Off Milliseconds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4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the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the default notification behavior in the expanded status bar tray is sufficient for most purpose, developers can customize how notifications are displayed if they so choose using </a:t>
            </a:r>
            <a:r>
              <a:rPr lang="en-US" dirty="0" err="1" smtClean="0"/>
              <a:t>RemoteViews</a:t>
            </a:r>
            <a:r>
              <a:rPr lang="en-US" dirty="0" smtClean="0"/>
              <a:t> class with Layouts.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2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</TotalTime>
  <Words>392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Verve</vt:lpstr>
      <vt:lpstr>Notifications</vt:lpstr>
      <vt:lpstr>Notify The User</vt:lpstr>
      <vt:lpstr>Notifying with the status bar</vt:lpstr>
      <vt:lpstr>Building a Notification</vt:lpstr>
      <vt:lpstr>Modify(Updating) a Notifications</vt:lpstr>
      <vt:lpstr>Vibrate the Phone</vt:lpstr>
      <vt:lpstr>Blinking the Lights</vt:lpstr>
      <vt:lpstr>Customizing the Notification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Notifications</dc:title>
  <dc:creator>DJAMBANI</dc:creator>
  <cp:lastModifiedBy>DJAMBANI</cp:lastModifiedBy>
  <cp:revision>16</cp:revision>
  <dcterms:created xsi:type="dcterms:W3CDTF">2006-08-16T00:00:00Z</dcterms:created>
  <dcterms:modified xsi:type="dcterms:W3CDTF">2016-03-07T11:03:18Z</dcterms:modified>
</cp:coreProperties>
</file>