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CC4C4-DE24-41C1-9711-E2845111292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15180-67FC-4558-8DE2-12B9CBA65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61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BE19EA8-7A2C-41CC-8DC3-F24EB292A21F}" type="datetime1">
              <a:rPr lang="en-US" smtClean="0"/>
              <a:t>3/7/2016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1D2F-04A1-4BB7-BAA3-3AC1EA7B0DA6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1D77-EDC9-449B-96FF-4819A30EB8FA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2A480FF-A941-4BF1-890A-13086AB91DF4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76EBF59-758C-41E2-9ED5-4D873839B456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32AC607-2218-4635-B608-B53EA538D56E}" type="datetime1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EB69162-0577-4BB3-9623-C530BD9D6F90}" type="datetime1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478D-5696-447E-915B-EF133A728350}" type="datetime1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F7B7597-4C2F-4DCA-8E13-CB140F375E03}" type="datetime1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0FF0EFA-511F-4523-A286-1CEA46435117}" type="datetime1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F8D996D-F024-47C4-A861-7D8447CBF4F3}" type="datetime1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A4D3979-358E-44DD-AD09-F9B90A19A8CE}" type="datetime1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rivandanacollege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Android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- 6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3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Networking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 to Network</a:t>
            </a:r>
          </a:p>
          <a:p>
            <a:endParaRPr lang="en-US" dirty="0"/>
          </a:p>
          <a:p>
            <a:r>
              <a:rPr lang="en-US" dirty="0" smtClean="0"/>
              <a:t>To perform the network operations to your application manifest must include the following permissions:</a:t>
            </a:r>
          </a:p>
          <a:p>
            <a:endParaRPr lang="en-US" dirty="0"/>
          </a:p>
          <a:p>
            <a:r>
              <a:rPr lang="en-US" sz="1500" dirty="0" smtClean="0"/>
              <a:t>&lt;uses-permission </a:t>
            </a:r>
            <a:r>
              <a:rPr lang="en-US" sz="1500" dirty="0" err="1" smtClean="0"/>
              <a:t>android:name</a:t>
            </a:r>
            <a:r>
              <a:rPr lang="en-US" sz="1500" dirty="0" smtClean="0"/>
              <a:t>=“</a:t>
            </a:r>
            <a:r>
              <a:rPr lang="en-US" sz="1500" dirty="0" err="1" smtClean="0"/>
              <a:t>android.permission.INTERNET</a:t>
            </a:r>
            <a:r>
              <a:rPr lang="en-US" sz="1500" dirty="0" smtClean="0"/>
              <a:t>”/&gt;</a:t>
            </a:r>
          </a:p>
          <a:p>
            <a:r>
              <a:rPr lang="en-US" sz="1500" dirty="0" smtClean="0"/>
              <a:t>&lt;uses-permission </a:t>
            </a:r>
            <a:r>
              <a:rPr lang="en-US" sz="1500" dirty="0" err="1" smtClean="0"/>
              <a:t>android:name</a:t>
            </a:r>
            <a:r>
              <a:rPr lang="en-US" sz="1500" dirty="0" smtClean="0"/>
              <a:t>=“</a:t>
            </a:r>
            <a:r>
              <a:rPr lang="en-US" sz="1500" dirty="0" err="1" smtClean="0"/>
              <a:t>android.permission.ACCESS_NETWORK_STATE</a:t>
            </a:r>
            <a:r>
              <a:rPr lang="en-US" sz="1500" dirty="0" smtClean="0"/>
              <a:t>”/&gt;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3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 to Check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ConnectivityManager</a:t>
            </a:r>
            <a:r>
              <a:rPr lang="en-US" sz="2000" dirty="0"/>
              <a:t> cm </a:t>
            </a:r>
            <a:r>
              <a:rPr lang="en-US" sz="2000" dirty="0" smtClean="0"/>
              <a:t>=	</a:t>
            </a:r>
            <a:r>
              <a:rPr lang="en-US" sz="2000" dirty="0"/>
              <a:t>			        (</a:t>
            </a:r>
            <a:r>
              <a:rPr lang="en-US" sz="2000" dirty="0" err="1"/>
              <a:t>ConnectivityManager</a:t>
            </a:r>
            <a:r>
              <a:rPr lang="en-US" sz="2000" dirty="0"/>
              <a:t>) </a:t>
            </a:r>
            <a:r>
              <a:rPr lang="en-US" sz="2000" dirty="0" err="1" smtClean="0"/>
              <a:t>getSystemService</a:t>
            </a:r>
            <a:r>
              <a:rPr lang="en-US" sz="2000" dirty="0" smtClean="0"/>
              <a:t>(</a:t>
            </a:r>
            <a:r>
              <a:rPr lang="en-US" sz="2000" dirty="0" err="1" smtClean="0"/>
              <a:t>Context.CONNECTIVITY_SERVICE</a:t>
            </a:r>
            <a:r>
              <a:rPr lang="en-US" sz="2000" dirty="0" smtClean="0"/>
              <a:t>);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 smtClean="0"/>
              <a:t>NetworkInfo</a:t>
            </a:r>
            <a:r>
              <a:rPr lang="en-US" sz="2000" dirty="0" smtClean="0"/>
              <a:t> </a:t>
            </a:r>
            <a:r>
              <a:rPr lang="en-US" sz="2000" dirty="0" err="1"/>
              <a:t>netInfo</a:t>
            </a:r>
            <a:r>
              <a:rPr lang="en-US" sz="2000" dirty="0"/>
              <a:t> = </a:t>
            </a:r>
            <a:r>
              <a:rPr lang="en-US" sz="2000" dirty="0" err="1"/>
              <a:t>cm.getActiveNetworkInfo</a:t>
            </a:r>
            <a:r>
              <a:rPr lang="en-US" sz="2000" dirty="0"/>
              <a:t>();</a:t>
            </a:r>
          </a:p>
          <a:p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/>
              <a:t>(</a:t>
            </a:r>
            <a:r>
              <a:rPr lang="en-US" sz="2000" dirty="0" err="1"/>
              <a:t>netInfo</a:t>
            </a:r>
            <a:r>
              <a:rPr lang="en-US" sz="2000" dirty="0"/>
              <a:t> != null &amp;&amp; </a:t>
            </a:r>
            <a:r>
              <a:rPr lang="en-US" sz="2000" dirty="0" err="1"/>
              <a:t>netInfo.isConnectedOrConnecting</a:t>
            </a:r>
            <a:r>
              <a:rPr lang="en-US" sz="2000" dirty="0"/>
              <a:t>()) </a:t>
            </a:r>
            <a:endParaRPr lang="en-US" sz="2000" dirty="0" smtClean="0"/>
          </a:p>
          <a:p>
            <a:r>
              <a:rPr lang="en-US" sz="2000" dirty="0" smtClean="0"/>
              <a:t>{</a:t>
            </a:r>
            <a:endParaRPr lang="en-US" sz="2000" dirty="0"/>
          </a:p>
          <a:p>
            <a:r>
              <a:rPr lang="en-US" sz="2000" dirty="0" smtClean="0"/>
              <a:t>        </a:t>
            </a:r>
            <a:r>
              <a:rPr lang="en-US" sz="2000" dirty="0"/>
              <a:t>return true;</a:t>
            </a:r>
          </a:p>
          <a:p>
            <a:r>
              <a:rPr lang="en-US" sz="2000" dirty="0" smtClean="0"/>
              <a:t>   </a:t>
            </a:r>
            <a:r>
              <a:rPr lang="en-US" sz="200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View</a:t>
            </a:r>
          </a:p>
          <a:p>
            <a:endParaRPr lang="en-US" dirty="0"/>
          </a:p>
          <a:p>
            <a:r>
              <a:rPr lang="en-US" dirty="0" smtClean="0"/>
              <a:t>Build web apps in </a:t>
            </a:r>
            <a:r>
              <a:rPr lang="en-US" dirty="0" err="1" smtClean="0"/>
              <a:t>webview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XML Code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WebView</a:t>
            </a:r>
            <a:r>
              <a:rPr lang="en-US" dirty="0" smtClean="0"/>
              <a:t>	</a:t>
            </a:r>
            <a:r>
              <a:rPr lang="en-US" dirty="0" err="1" smtClean="0"/>
              <a:t>android:id</a:t>
            </a:r>
            <a:r>
              <a:rPr lang="en-US" dirty="0" smtClean="0"/>
              <a:t>=@+id/</a:t>
            </a:r>
            <a:r>
              <a:rPr lang="en-US" dirty="0" err="1" smtClean="0"/>
              <a:t>webview</a:t>
            </a:r>
            <a:endParaRPr lang="en-US" dirty="0" smtClean="0"/>
          </a:p>
          <a:p>
            <a:r>
              <a:rPr lang="en-US" dirty="0" err="1" smtClean="0"/>
              <a:t>android:layout_width</a:t>
            </a:r>
            <a:r>
              <a:rPr lang="en-US" dirty="0" smtClean="0"/>
              <a:t>=“</a:t>
            </a:r>
            <a:r>
              <a:rPr lang="en-US" dirty="0" err="1" smtClean="0"/>
              <a:t>fill_parent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android:layout_height</a:t>
            </a:r>
            <a:r>
              <a:rPr lang="en-US" dirty="0" smtClean="0"/>
              <a:t>=“</a:t>
            </a:r>
            <a:r>
              <a:rPr lang="en-US" dirty="0" err="1" smtClean="0"/>
              <a:t>fill_parent</a:t>
            </a:r>
            <a:r>
              <a:rPr lang="en-US" dirty="0" smtClean="0"/>
              <a:t>” /&gt;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7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Code</a:t>
            </a:r>
          </a:p>
          <a:p>
            <a:endParaRPr lang="en-US" dirty="0"/>
          </a:p>
          <a:p>
            <a:r>
              <a:rPr lang="en-US" dirty="0" err="1" smtClean="0"/>
              <a:t>WebView</a:t>
            </a:r>
            <a:r>
              <a:rPr lang="en-US" dirty="0" smtClean="0"/>
              <a:t>  </a:t>
            </a:r>
            <a:r>
              <a:rPr lang="en-US" dirty="0" err="1" smtClean="0"/>
              <a:t>mywebview</a:t>
            </a:r>
            <a:r>
              <a:rPr lang="en-US" dirty="0" smtClean="0"/>
              <a:t> = (</a:t>
            </a:r>
            <a:r>
              <a:rPr lang="en-US" dirty="0" err="1" smtClean="0"/>
              <a:t>WebView</a:t>
            </a:r>
            <a:r>
              <a:rPr lang="en-US" dirty="0" smtClean="0"/>
              <a:t>) </a:t>
            </a:r>
            <a:r>
              <a:rPr lang="en-US" dirty="0" err="1" smtClean="0"/>
              <a:t>findViewByID</a:t>
            </a:r>
            <a:r>
              <a:rPr lang="en-US" dirty="0" smtClean="0"/>
              <a:t>(</a:t>
            </a:r>
            <a:r>
              <a:rPr lang="en-US" dirty="0" err="1" smtClean="0"/>
              <a:t>R.id.webview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err="1" smtClean="0"/>
              <a:t>Mywebview.loadurl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“http://www.harivandanacollege.org</a:t>
            </a:r>
            <a:r>
              <a:rPr lang="en-US" dirty="0" smtClean="0"/>
              <a:t>”);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9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&lt;Manifest ……&gt;</a:t>
            </a:r>
          </a:p>
          <a:p>
            <a:endParaRPr lang="en-US" dirty="0" smtClean="0"/>
          </a:p>
          <a:p>
            <a:r>
              <a:rPr lang="en-US" dirty="0" smtClean="0"/>
              <a:t>&lt;uses-permission </a:t>
            </a:r>
            <a:r>
              <a:rPr lang="en-US" dirty="0" err="1" smtClean="0"/>
              <a:t>android:name</a:t>
            </a:r>
            <a:r>
              <a:rPr lang="en-US" dirty="0" smtClean="0"/>
              <a:t>=“</a:t>
            </a:r>
            <a:r>
              <a:rPr lang="en-US" dirty="0" err="1" smtClean="0"/>
              <a:t>android.permission.INTERNET</a:t>
            </a:r>
            <a:r>
              <a:rPr lang="en-US" dirty="0" smtClean="0"/>
              <a:t>”/&gt;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&lt;/Manifest&gt;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1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Telephony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phone status using telephony </a:t>
            </a:r>
            <a:r>
              <a:rPr lang="en-US" dirty="0" err="1" smtClean="0"/>
              <a:t>api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telephony manager we can retrieve the current status of mobile phone and also get some basic information about device.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4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500" dirty="0" err="1" smtClean="0"/>
              <a:t>TelephonyManager</a:t>
            </a:r>
            <a:r>
              <a:rPr lang="en-US" sz="1500" dirty="0" smtClean="0"/>
              <a:t> TM = (</a:t>
            </a:r>
            <a:r>
              <a:rPr lang="en-US" sz="1500" dirty="0" err="1" smtClean="0"/>
              <a:t>TelephonyManager</a:t>
            </a:r>
            <a:r>
              <a:rPr lang="en-US" sz="1500" dirty="0" smtClean="0"/>
              <a:t>)</a:t>
            </a:r>
            <a:r>
              <a:rPr lang="en-US" sz="1500" dirty="0" err="1" smtClean="0"/>
              <a:t>getSystemService</a:t>
            </a:r>
            <a:r>
              <a:rPr lang="en-US" sz="1500" dirty="0" smtClean="0"/>
              <a:t>(</a:t>
            </a:r>
            <a:r>
              <a:rPr lang="en-US" sz="1500" dirty="0" err="1" smtClean="0"/>
              <a:t>Context.TELEPHONY_SERVICE</a:t>
            </a:r>
            <a:r>
              <a:rPr lang="en-US" sz="1500" dirty="0" smtClean="0"/>
              <a:t>);</a:t>
            </a:r>
          </a:p>
          <a:p>
            <a:endParaRPr lang="en-US" sz="1500" dirty="0" smtClean="0"/>
          </a:p>
          <a:p>
            <a:r>
              <a:rPr lang="en-US" sz="1500" dirty="0" err="1" smtClean="0"/>
              <a:t>int</a:t>
            </a:r>
            <a:r>
              <a:rPr lang="en-US" sz="1500" dirty="0" smtClean="0"/>
              <a:t> </a:t>
            </a:r>
            <a:r>
              <a:rPr lang="en-US" sz="1500" dirty="0" err="1" smtClean="0"/>
              <a:t>callstate</a:t>
            </a:r>
            <a:r>
              <a:rPr lang="en-US" sz="1500" dirty="0" smtClean="0"/>
              <a:t> = </a:t>
            </a:r>
            <a:r>
              <a:rPr lang="en-US" sz="1500" dirty="0" err="1" smtClean="0"/>
              <a:t>tm.getCallState</a:t>
            </a:r>
            <a:r>
              <a:rPr lang="en-US" sz="1500" dirty="0" smtClean="0"/>
              <a:t>();</a:t>
            </a:r>
          </a:p>
          <a:p>
            <a:r>
              <a:rPr lang="en-US" sz="1500" dirty="0" smtClean="0"/>
              <a:t>String state;</a:t>
            </a:r>
          </a:p>
          <a:p>
            <a:endParaRPr lang="en-US" sz="1500" dirty="0" smtClean="0"/>
          </a:p>
          <a:p>
            <a:r>
              <a:rPr lang="en-US" sz="1500" dirty="0" smtClean="0"/>
              <a:t>Switch(</a:t>
            </a:r>
            <a:r>
              <a:rPr lang="en-US" sz="1500" dirty="0" err="1" smtClean="0"/>
              <a:t>callstate</a:t>
            </a:r>
            <a:r>
              <a:rPr lang="en-US" sz="1500" dirty="0" smtClean="0"/>
              <a:t>)</a:t>
            </a:r>
          </a:p>
          <a:p>
            <a:r>
              <a:rPr lang="en-US" sz="1500" dirty="0" smtClean="0"/>
              <a:t>{</a:t>
            </a:r>
          </a:p>
          <a:p>
            <a:pPr lvl="1"/>
            <a:r>
              <a:rPr lang="en-US" sz="1500" dirty="0" smtClean="0"/>
              <a:t>Case </a:t>
            </a:r>
            <a:r>
              <a:rPr lang="en-US" sz="1500" dirty="0" err="1" smtClean="0"/>
              <a:t>TelephonyManager.CALL_STATE_IDLE</a:t>
            </a:r>
            <a:r>
              <a:rPr lang="en-US" sz="1500" dirty="0" smtClean="0"/>
              <a:t>:</a:t>
            </a:r>
          </a:p>
          <a:p>
            <a:pPr lvl="2"/>
            <a:r>
              <a:rPr lang="en-US" sz="1500" dirty="0" smtClean="0"/>
              <a:t>state=“phone is idle”;</a:t>
            </a:r>
          </a:p>
          <a:p>
            <a:pPr lvl="2"/>
            <a:r>
              <a:rPr lang="en-US" sz="1500" dirty="0" smtClean="0"/>
              <a:t>Break;</a:t>
            </a:r>
          </a:p>
          <a:p>
            <a:pPr lvl="1"/>
            <a:r>
              <a:rPr lang="en-US" sz="1500" dirty="0"/>
              <a:t>Case </a:t>
            </a:r>
            <a:r>
              <a:rPr lang="en-US" sz="1500" dirty="0" err="1" smtClean="0"/>
              <a:t>TelephonyManager.CALL_STATE_OFFHOOK</a:t>
            </a:r>
            <a:r>
              <a:rPr lang="en-US" sz="1500" dirty="0" smtClean="0"/>
              <a:t>:</a:t>
            </a:r>
            <a:endParaRPr lang="en-US" sz="1500" dirty="0"/>
          </a:p>
          <a:p>
            <a:pPr lvl="2"/>
            <a:r>
              <a:rPr lang="en-US" sz="1500" dirty="0" smtClean="0"/>
              <a:t>state=“</a:t>
            </a:r>
            <a:r>
              <a:rPr lang="en-US" sz="1500" dirty="0"/>
              <a:t>phone is </a:t>
            </a:r>
            <a:r>
              <a:rPr lang="en-US" sz="1500" dirty="0" smtClean="0"/>
              <a:t>in use”;</a:t>
            </a:r>
            <a:endParaRPr lang="en-US" sz="1500" dirty="0"/>
          </a:p>
          <a:p>
            <a:pPr lvl="2"/>
            <a:r>
              <a:rPr lang="en-US" sz="1500" dirty="0"/>
              <a:t>Break;</a:t>
            </a:r>
          </a:p>
          <a:p>
            <a:pPr lvl="1"/>
            <a:r>
              <a:rPr lang="en-US" sz="1500" dirty="0"/>
              <a:t>Case </a:t>
            </a:r>
            <a:r>
              <a:rPr lang="en-US" sz="1500" dirty="0" err="1" smtClean="0"/>
              <a:t>TelephonyManager.CALL_STATE_RINGING</a:t>
            </a:r>
            <a:r>
              <a:rPr lang="en-US" sz="1500" dirty="0" smtClean="0"/>
              <a:t>:</a:t>
            </a:r>
            <a:endParaRPr lang="en-US" sz="1500" dirty="0"/>
          </a:p>
          <a:p>
            <a:pPr lvl="2"/>
            <a:r>
              <a:rPr lang="en-US" sz="1500" dirty="0" smtClean="0"/>
              <a:t>state=“</a:t>
            </a:r>
            <a:r>
              <a:rPr lang="en-US" sz="1500" dirty="0"/>
              <a:t>phone is </a:t>
            </a:r>
            <a:r>
              <a:rPr lang="en-US" sz="1500" dirty="0" err="1" smtClean="0"/>
              <a:t>RInging</a:t>
            </a:r>
            <a:r>
              <a:rPr lang="en-US" sz="1500" dirty="0" smtClean="0"/>
              <a:t>”;</a:t>
            </a:r>
            <a:endParaRPr lang="en-US" sz="1500" dirty="0"/>
          </a:p>
          <a:p>
            <a:pPr lvl="2"/>
            <a:r>
              <a:rPr lang="en-US" sz="1500" dirty="0"/>
              <a:t>Break</a:t>
            </a:r>
            <a:r>
              <a:rPr lang="en-US" sz="1500" dirty="0" smtClean="0"/>
              <a:t>;</a:t>
            </a:r>
          </a:p>
          <a:p>
            <a:pPr marL="877824" lvl="2" indent="0">
              <a:buNone/>
            </a:pPr>
            <a:r>
              <a:rPr lang="en-US" sz="1500" dirty="0" smtClean="0"/>
              <a:t>}</a:t>
            </a:r>
            <a:endParaRPr lang="en-US" sz="1500" dirty="0"/>
          </a:p>
          <a:p>
            <a:pPr marL="877824" lvl="2" indent="0">
              <a:buNone/>
            </a:pPr>
            <a:endParaRPr lang="en-US" sz="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4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68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24</TotalTime>
  <Words>274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Verve</vt:lpstr>
      <vt:lpstr>Common Android API</vt:lpstr>
      <vt:lpstr>Android Networking API</vt:lpstr>
      <vt:lpstr>Sample Code to Check Connectivity</vt:lpstr>
      <vt:lpstr>Android WEB API</vt:lpstr>
      <vt:lpstr>PowerPoint Presentation</vt:lpstr>
      <vt:lpstr>PowerPoint Presentation</vt:lpstr>
      <vt:lpstr>Android Telephony API</vt:lpstr>
      <vt:lpstr>Sample Code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Android API</dc:title>
  <dc:creator>DJAMBANI</dc:creator>
  <cp:lastModifiedBy>DJAMBANI</cp:lastModifiedBy>
  <cp:revision>9</cp:revision>
  <dcterms:created xsi:type="dcterms:W3CDTF">2006-08-16T00:00:00Z</dcterms:created>
  <dcterms:modified xsi:type="dcterms:W3CDTF">2016-03-07T11:02:59Z</dcterms:modified>
</cp:coreProperties>
</file>