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C540-E96B-4797-BBC3-0485D4D5E3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3936F-9E56-4DB4-ADC4-7BB4975C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A07CA87-CFC4-4960-B4FD-D15529474FE6}" type="datetime1">
              <a:rPr lang="en-US" smtClean="0"/>
              <a:t>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E182-4E29-4534-9CC6-24C037515A55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EC7F-0462-4A85-AFF8-7C59108DED00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09E3CA6-FA7D-4BDA-A430-288CB9AC92F1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5BA226F-09F7-49B5-B615-692252B5B765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EC2FA40-54A2-4FB1-B5BA-289FABB7AC44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4E98E97-AA16-4103-A4B2-E59D67B14064}" type="datetime1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E60-B295-4025-8E2A-5810447DEB25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34C9F8-4EF6-468C-B9E1-CEDB0DB4ACB5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0B3F361-37C4-476A-81FD-829B5AC3D0C3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B04DB1C-EA28-4967-8A0F-A9B5D04B3946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A4B09A-B2F2-436E-AB9A-E240886FB40C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i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- 10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user interface for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Button let a user initiate behavior with a tap.</a:t>
            </a:r>
          </a:p>
          <a:p>
            <a:endParaRPr lang="en-US" dirty="0"/>
          </a:p>
          <a:p>
            <a:r>
              <a:rPr lang="en-US" dirty="0" smtClean="0"/>
              <a:t>You communicate a button’s function through a textual label or with an image.</a:t>
            </a:r>
          </a:p>
          <a:p>
            <a:endParaRPr lang="en-US" dirty="0"/>
          </a:p>
          <a:p>
            <a:r>
              <a:rPr lang="en-US" dirty="0" smtClean="0"/>
              <a:t>Your app changes button appearance based upon user touch interactions, using highlighting, changes in the label or image, color, and state to indicate the button action dynamically.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endParaRPr lang="en-US" dirty="0"/>
          </a:p>
          <a:p>
            <a:r>
              <a:rPr lang="en-US" dirty="0" smtClean="0"/>
              <a:t>Button allows users to</a:t>
            </a:r>
          </a:p>
          <a:p>
            <a:r>
              <a:rPr lang="en-US" dirty="0" smtClean="0"/>
              <a:t>-&gt; Initiate behavior with a tap.</a:t>
            </a:r>
          </a:p>
          <a:p>
            <a:r>
              <a:rPr lang="en-US" dirty="0" smtClean="0"/>
              <a:t>&gt; Initiate an action in the app with a single simple gesture.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 of Buttons:</a:t>
            </a:r>
          </a:p>
          <a:p>
            <a:endParaRPr lang="en-US" dirty="0"/>
          </a:p>
          <a:p>
            <a:r>
              <a:rPr lang="en-US" dirty="0" smtClean="0"/>
              <a:t>Type (</a:t>
            </a:r>
            <a:r>
              <a:rPr lang="en-US" dirty="0" err="1" smtClean="0"/>
              <a:t>RoundRect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Title (Plain)</a:t>
            </a:r>
          </a:p>
          <a:p>
            <a:r>
              <a:rPr lang="en-US" dirty="0" smtClean="0"/>
              <a:t>Font(Select Font)</a:t>
            </a:r>
          </a:p>
          <a:p>
            <a:r>
              <a:rPr lang="en-US" dirty="0" err="1" smtClean="0"/>
              <a:t>TextColor</a:t>
            </a:r>
            <a:endParaRPr lang="en-US" dirty="0" smtClean="0"/>
          </a:p>
          <a:p>
            <a:r>
              <a:rPr lang="en-US" dirty="0" smtClean="0"/>
              <a:t>Shadow Color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fields allow the user to input a single         line of text into an app.</a:t>
            </a:r>
          </a:p>
          <a:p>
            <a:endParaRPr lang="en-US" dirty="0"/>
          </a:p>
          <a:p>
            <a:r>
              <a:rPr lang="en-US" dirty="0" smtClean="0"/>
              <a:t>You typically use text fields to gather small amount of text from the user and perform some immediate action, such as search operation, based on that text.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:</a:t>
            </a:r>
          </a:p>
          <a:p>
            <a:endParaRPr lang="en-US" dirty="0"/>
          </a:p>
          <a:p>
            <a:r>
              <a:rPr lang="en-US" dirty="0" smtClean="0"/>
              <a:t>Text fields allows users to</a:t>
            </a:r>
          </a:p>
          <a:p>
            <a:endParaRPr lang="en-US" dirty="0"/>
          </a:p>
          <a:p>
            <a:r>
              <a:rPr lang="en-US" dirty="0" smtClean="0"/>
              <a:t>Enter text as input to an app.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of Text Fields:</a:t>
            </a:r>
          </a:p>
          <a:p>
            <a:endParaRPr lang="en-US" dirty="0"/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Border style</a:t>
            </a:r>
          </a:p>
          <a:p>
            <a:r>
              <a:rPr lang="en-US" dirty="0" smtClean="0"/>
              <a:t>Font size</a:t>
            </a:r>
          </a:p>
          <a:p>
            <a:r>
              <a:rPr lang="en-US" dirty="0" smtClean="0"/>
              <a:t>Keyboard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similar to a text fields:</a:t>
            </a:r>
          </a:p>
          <a:p>
            <a:endParaRPr lang="en-US" dirty="0"/>
          </a:p>
          <a:p>
            <a:r>
              <a:rPr lang="en-US" dirty="0" smtClean="0"/>
              <a:t>1) Text View : </a:t>
            </a:r>
          </a:p>
          <a:p>
            <a:r>
              <a:rPr lang="en-US" dirty="0" smtClean="0"/>
              <a:t>A text view accepts and displays multiple lines of text.</a:t>
            </a:r>
          </a:p>
          <a:p>
            <a:endParaRPr lang="en-US" dirty="0"/>
          </a:p>
          <a:p>
            <a:r>
              <a:rPr lang="en-US" dirty="0" smtClean="0"/>
              <a:t>Text Views support scrolling and text editing.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:</a:t>
            </a:r>
          </a:p>
          <a:p>
            <a:r>
              <a:rPr lang="en-US" dirty="0" smtClean="0"/>
              <a:t>A label displays static text.</a:t>
            </a:r>
          </a:p>
          <a:p>
            <a:endParaRPr lang="en-US" dirty="0"/>
          </a:p>
          <a:p>
            <a:r>
              <a:rPr lang="en-US" dirty="0" smtClean="0"/>
              <a:t>Labels are often used in conjunction with controls to describe their intended purpose.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Building Simple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Cocoa Touch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Cocoa touch is a user interface framework provided by Apple for building software applications for products like iPhone, </a:t>
            </a:r>
            <a:r>
              <a:rPr lang="en-US" dirty="0" err="1" smtClean="0"/>
              <a:t>iPad</a:t>
            </a:r>
            <a:r>
              <a:rPr lang="en-US" dirty="0" smtClean="0"/>
              <a:t> and iPod Touch.</a:t>
            </a:r>
          </a:p>
          <a:p>
            <a:endParaRPr lang="en-US" dirty="0"/>
          </a:p>
          <a:p>
            <a:r>
              <a:rPr lang="en-US" dirty="0" smtClean="0"/>
              <a:t>It is primarily written in Objective C language and is based on mac OS X.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android &amp;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239000" cy="49529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 level application programming interfaces available in cocoa touch help to make animation, networking and adding </a:t>
            </a:r>
            <a:r>
              <a:rPr lang="en-US" dirty="0" err="1" smtClean="0"/>
              <a:t>appearace</a:t>
            </a:r>
            <a:r>
              <a:rPr lang="en-US" dirty="0" smtClean="0"/>
              <a:t> and behavior of the native platform to the </a:t>
            </a:r>
            <a:r>
              <a:rPr lang="en-US" dirty="0" err="1" smtClean="0"/>
              <a:t>develped</a:t>
            </a:r>
            <a:r>
              <a:rPr lang="en-US" dirty="0" smtClean="0"/>
              <a:t> applications possible with less code development.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Features of cocoa touch include:</a:t>
            </a:r>
          </a:p>
          <a:p>
            <a:endParaRPr lang="en-US" dirty="0"/>
          </a:p>
          <a:p>
            <a:r>
              <a:rPr lang="en-US" dirty="0" smtClean="0"/>
              <a:t>1) Audio And Video</a:t>
            </a:r>
          </a:p>
          <a:p>
            <a:r>
              <a:rPr lang="en-US" dirty="0" smtClean="0"/>
              <a:t>2) Data Management</a:t>
            </a:r>
          </a:p>
          <a:p>
            <a:r>
              <a:rPr lang="en-US" dirty="0" smtClean="0"/>
              <a:t>3) Graphics and Animation</a:t>
            </a:r>
          </a:p>
          <a:p>
            <a:r>
              <a:rPr lang="en-US" dirty="0" smtClean="0"/>
              <a:t>4) Networking and Internet</a:t>
            </a:r>
          </a:p>
          <a:p>
            <a:r>
              <a:rPr lang="en-US" dirty="0" smtClean="0"/>
              <a:t>5) User application like location based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Inroducation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MVC Software design pattern refers to three separate roles:</a:t>
            </a:r>
          </a:p>
          <a:p>
            <a:endParaRPr lang="en-US" dirty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View </a:t>
            </a:r>
          </a:p>
          <a:p>
            <a:r>
              <a:rPr lang="en-US" dirty="0" smtClean="0"/>
              <a:t>Controller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that the objects in your application will take on these roles and work together to create and manage the user interface.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</a:p>
          <a:p>
            <a:endParaRPr lang="en-US" dirty="0"/>
          </a:p>
          <a:p>
            <a:r>
              <a:rPr lang="en-US" dirty="0" smtClean="0"/>
              <a:t>The model represents the data in  your application.</a:t>
            </a:r>
          </a:p>
          <a:p>
            <a:endParaRPr lang="en-US" dirty="0"/>
          </a:p>
          <a:p>
            <a:r>
              <a:rPr lang="en-US" dirty="0" smtClean="0"/>
              <a:t>It’s responsible for sorting, validating and organizing your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View</a:t>
            </a:r>
          </a:p>
          <a:p>
            <a:endParaRPr lang="en-US" dirty="0"/>
          </a:p>
          <a:p>
            <a:r>
              <a:rPr lang="en-US" dirty="0" smtClean="0"/>
              <a:t>The view is the user interface or what the user sees and interact with.</a:t>
            </a:r>
          </a:p>
          <a:p>
            <a:endParaRPr lang="en-US" dirty="0"/>
          </a:p>
          <a:p>
            <a:r>
              <a:rPr lang="en-US" dirty="0" smtClean="0"/>
              <a:t>You can create views programmatically through code using apple class such as </a:t>
            </a:r>
            <a:r>
              <a:rPr lang="en-US" dirty="0" err="1" smtClean="0"/>
              <a:t>UIView</a:t>
            </a:r>
            <a:r>
              <a:rPr lang="en-US" dirty="0" smtClean="0"/>
              <a:t> or you can create a XIB file to represent the view and visually layout your elements through Interface Builder.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</a:p>
          <a:p>
            <a:endParaRPr lang="en-US" dirty="0"/>
          </a:p>
          <a:p>
            <a:r>
              <a:rPr lang="en-US" dirty="0" smtClean="0"/>
              <a:t>The controller manages the communication between the view and the model.</a:t>
            </a:r>
          </a:p>
          <a:p>
            <a:endParaRPr lang="en-US" dirty="0"/>
          </a:p>
          <a:p>
            <a:r>
              <a:rPr lang="en-US" dirty="0" smtClean="0"/>
              <a:t>It takes the data from the model and communicates it to the view for display.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X-code(IDE)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is an integrated development environment(IDE) containing a suite of software development tools developed by Apple for developing software for OS x and </a:t>
            </a:r>
            <a:r>
              <a:rPr lang="en-US" dirty="0" err="1" smtClean="0"/>
              <a:t>iOS</a:t>
            </a:r>
            <a:r>
              <a:rPr lang="en-US" dirty="0" smtClean="0"/>
              <a:t> First release in 2003.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Looks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Toolbar</a:t>
            </a:r>
          </a:p>
          <a:p>
            <a:r>
              <a:rPr lang="en-US" dirty="0" smtClean="0"/>
              <a:t>In which option will display like run, stop, editor, view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 Bundle</a:t>
            </a:r>
          </a:p>
          <a:p>
            <a:r>
              <a:rPr lang="en-US" dirty="0" smtClean="0"/>
              <a:t>In which option will display like .h, .m file like as android project directory.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Interface Builder</a:t>
            </a:r>
          </a:p>
          <a:p>
            <a:r>
              <a:rPr lang="en-US" dirty="0" smtClean="0"/>
              <a:t>In which you get find your required UI Component like Button, </a:t>
            </a:r>
            <a:r>
              <a:rPr lang="en-US" dirty="0" err="1" smtClean="0"/>
              <a:t>TextFiled</a:t>
            </a:r>
            <a:r>
              <a:rPr lang="en-US" dirty="0" smtClean="0"/>
              <a:t>, View etc.</a:t>
            </a:r>
          </a:p>
          <a:p>
            <a:endParaRPr lang="en-US" dirty="0"/>
          </a:p>
          <a:p>
            <a:r>
              <a:rPr lang="en-US" dirty="0" smtClean="0"/>
              <a:t>4) </a:t>
            </a:r>
            <a:r>
              <a:rPr lang="en-US" dirty="0" err="1" smtClean="0"/>
              <a:t>TextEditor</a:t>
            </a:r>
            <a:endParaRPr lang="en-US" dirty="0" smtClean="0"/>
          </a:p>
          <a:p>
            <a:r>
              <a:rPr lang="en-US" dirty="0" smtClean="0"/>
              <a:t>In which you can edit or create your custom text.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is a hierarchical directory that encapsulates shared resources, such as a dynamic shared library, nib files, image files, localized strings, header files, and references documentation in a single package.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is also a bundle and its contents can be accessed using core foundation bundle services or the cocoa </a:t>
            </a:r>
            <a:r>
              <a:rPr lang="en-US" dirty="0" err="1" smtClean="0"/>
              <a:t>NSBundle</a:t>
            </a:r>
            <a:r>
              <a:rPr lang="en-US" dirty="0" smtClean="0"/>
              <a:t> class.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group </a:t>
            </a:r>
            <a:r>
              <a:rPr lang="en-US" dirty="0" err="1" smtClean="0"/>
              <a:t>realated</a:t>
            </a:r>
            <a:r>
              <a:rPr lang="en-US" dirty="0" smtClean="0"/>
              <a:t> resources together.</a:t>
            </a:r>
          </a:p>
          <a:p>
            <a:endParaRPr lang="en-US" dirty="0"/>
          </a:p>
          <a:p>
            <a:r>
              <a:rPr lang="en-US" dirty="0" smtClean="0"/>
              <a:t>Framework s can include a wider variety of resource types than libraries.</a:t>
            </a:r>
          </a:p>
          <a:p>
            <a:endParaRPr lang="en-US" dirty="0"/>
          </a:p>
          <a:p>
            <a:r>
              <a:rPr lang="en-US" dirty="0" smtClean="0"/>
              <a:t>Sharing resources reduces the memory of system and helps to improve performance.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</a:p>
          <a:p>
            <a:endParaRPr lang="en-US" dirty="0"/>
          </a:p>
          <a:p>
            <a:r>
              <a:rPr lang="en-US" dirty="0" smtClean="0"/>
              <a:t>A control communication tool between a user and an app</a:t>
            </a:r>
          </a:p>
          <a:p>
            <a:endParaRPr lang="en-US" dirty="0"/>
          </a:p>
          <a:p>
            <a:r>
              <a:rPr lang="en-US" dirty="0" smtClean="0"/>
              <a:t>Controls are simple, straightforward, and familiar to users because they appear throughout many </a:t>
            </a:r>
            <a:r>
              <a:rPr lang="en-US" dirty="0" err="1" smtClean="0"/>
              <a:t>iOS</a:t>
            </a:r>
            <a:r>
              <a:rPr lang="en-US" dirty="0" smtClean="0"/>
              <a:t> apps.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140</TotalTime>
  <Words>1033</Words>
  <Application>Microsoft Office PowerPoint</Application>
  <PresentationFormat>On-screen Show (4:3)</PresentationFormat>
  <Paragraphs>140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Verve</vt:lpstr>
      <vt:lpstr>Introduction to iPhone</vt:lpstr>
      <vt:lpstr>Comparison between android &amp; iOS </vt:lpstr>
      <vt:lpstr>Introduction to X-code(IDE)</vt:lpstr>
      <vt:lpstr>Editor Looks</vt:lpstr>
      <vt:lpstr>PowerPoint Presentation</vt:lpstr>
      <vt:lpstr>Framework</vt:lpstr>
      <vt:lpstr>PowerPoint Presentation</vt:lpstr>
      <vt:lpstr>PowerPoint Presentation</vt:lpstr>
      <vt:lpstr>PowerPoint Presentation</vt:lpstr>
      <vt:lpstr>Design user interface for Button</vt:lpstr>
      <vt:lpstr>PowerPoint Presentation</vt:lpstr>
      <vt:lpstr>PowerPoint Presentation</vt:lpstr>
      <vt:lpstr>TextField</vt:lpstr>
      <vt:lpstr>PowerPoint Presentation</vt:lpstr>
      <vt:lpstr>PowerPoint Presentation</vt:lpstr>
      <vt:lpstr>PowerPoint Presentation</vt:lpstr>
      <vt:lpstr>PowerPoint Presentation</vt:lpstr>
      <vt:lpstr>Creating And Building Simple Application</vt:lpstr>
      <vt:lpstr>Cocoa Touch </vt:lpstr>
      <vt:lpstr>PowerPoint Presentation</vt:lpstr>
      <vt:lpstr>PowerPoint Presentation</vt:lpstr>
      <vt:lpstr>MVC Inroducation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DJAMBANI</dc:creator>
  <cp:lastModifiedBy>DJAMBANI</cp:lastModifiedBy>
  <cp:revision>39</cp:revision>
  <dcterms:created xsi:type="dcterms:W3CDTF">2006-08-16T00:00:00Z</dcterms:created>
  <dcterms:modified xsi:type="dcterms:W3CDTF">2019-02-01T06:40:17Z</dcterms:modified>
</cp:coreProperties>
</file>