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87" r:id="rId8"/>
    <p:sldId id="264" r:id="rId9"/>
    <p:sldId id="265" r:id="rId10"/>
    <p:sldId id="279" r:id="rId11"/>
    <p:sldId id="285" r:id="rId12"/>
    <p:sldId id="286" r:id="rId13"/>
    <p:sldId id="266" r:id="rId14"/>
    <p:sldId id="267" r:id="rId15"/>
    <p:sldId id="268" r:id="rId16"/>
    <p:sldId id="269" r:id="rId17"/>
    <p:sldId id="270" r:id="rId18"/>
    <p:sldId id="276" r:id="rId19"/>
  </p:sldIdLst>
  <p:sldSz cx="9144000" cy="6858000" type="screen4x3"/>
  <p:notesSz cx="6950075" cy="9167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22" autoAdjust="0"/>
  </p:normalViewPr>
  <p:slideViewPr>
    <p:cSldViewPr>
      <p:cViewPr varScale="1">
        <p:scale>
          <a:sx n="54" d="100"/>
          <a:sy n="54" d="100"/>
        </p:scale>
        <p:origin x="-18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fld id="{6834AC3D-B1D4-473C-9ECA-207161C82723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r">
              <a:defRPr sz="1200"/>
            </a:lvl1pPr>
          </a:lstStyle>
          <a:p>
            <a:fld id="{17927AEE-B864-4806-9B92-31DF12C33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42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fld id="{D0007A3C-34D3-4A62-881D-6EFA129F9A1F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8" tIns="46049" rIns="92098" bIns="460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1"/>
            <a:ext cx="5560060" cy="4125516"/>
          </a:xfrm>
          <a:prstGeom prst="rect">
            <a:avLst/>
          </a:prstGeom>
        </p:spPr>
        <p:txBody>
          <a:bodyPr vert="horz" lIns="92098" tIns="46049" rIns="92098" bIns="460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8" tIns="46049" rIns="92098" bIns="46049" rtlCol="0" anchor="b"/>
          <a:lstStyle>
            <a:lvl1pPr algn="r">
              <a:defRPr sz="1200"/>
            </a:lvl1pPr>
          </a:lstStyle>
          <a:p>
            <a:fld id="{FD8EB502-4A4E-4A82-BFDC-EDBAD957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24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Question? Has</a:t>
            </a:r>
            <a:r>
              <a:rPr lang="en-US" baseline="0" dirty="0" smtClean="0"/>
              <a:t> anyone ever had embarrassed experience because of misinterpreting other’s attitude or emotion?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EB502-4A4E-4A82-BFDC-EDBAD9574E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66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Problem: Social is important part for everyone.</a:t>
            </a:r>
            <a:r>
              <a:rPr lang="en-US" baseline="0" dirty="0" smtClean="0"/>
              <a:t>  u</a:t>
            </a:r>
            <a:r>
              <a:rPr lang="en-US" dirty="0" smtClean="0"/>
              <a:t>ncertain about others emotion, wonder if we reply</a:t>
            </a:r>
            <a:r>
              <a:rPr lang="en-US" baseline="0" dirty="0" smtClean="0"/>
              <a:t> properly during our social life, want to determine other’s moods accurately</a:t>
            </a:r>
          </a:p>
          <a:p>
            <a:pPr defTabSz="920984">
              <a:defRPr/>
            </a:pPr>
            <a:r>
              <a:rPr lang="en-US" baseline="0" dirty="0" smtClean="0"/>
              <a:t>Solution: use (built in sensors)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glass to help people know emotion better and improve their social performance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EB502-4A4E-4A82-BFDC-EDBAD9574E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5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0984"/>
            <a:r>
              <a:rPr lang="en-US" dirty="0" smtClean="0"/>
              <a:t>Diversity:</a:t>
            </a:r>
            <a:r>
              <a:rPr lang="en-US" baseline="0" dirty="0" smtClean="0"/>
              <a:t> age, personality, high education, culture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Age: 20s – 40s</a:t>
            </a:r>
          </a:p>
          <a:p>
            <a:r>
              <a:rPr lang="en-US" dirty="0" smtClean="0"/>
              <a:t>Character: Social &amp; Shy</a:t>
            </a:r>
          </a:p>
          <a:p>
            <a:r>
              <a:rPr lang="en-US" dirty="0" smtClean="0"/>
              <a:t>Occupation</a:t>
            </a:r>
          </a:p>
          <a:p>
            <a:pPr lvl="1"/>
            <a:r>
              <a:rPr lang="en-US" dirty="0" smtClean="0"/>
              <a:t>Engineering students</a:t>
            </a:r>
          </a:p>
          <a:p>
            <a:pPr lvl="1"/>
            <a:r>
              <a:rPr lang="en-US" dirty="0" smtClean="0"/>
              <a:t>Researchers</a:t>
            </a:r>
          </a:p>
          <a:p>
            <a:pPr lvl="1"/>
            <a:r>
              <a:rPr lang="en-US" dirty="0" smtClean="0"/>
              <a:t>Software Engineers</a:t>
            </a:r>
          </a:p>
          <a:p>
            <a:r>
              <a:rPr lang="en-US" dirty="0" smtClean="0"/>
              <a:t>Cultural Background</a:t>
            </a:r>
          </a:p>
          <a:p>
            <a:pPr lvl="1"/>
            <a:r>
              <a:rPr lang="en-US" dirty="0" smtClean="0"/>
              <a:t>Washington natives</a:t>
            </a:r>
          </a:p>
          <a:p>
            <a:pPr lvl="1"/>
            <a:r>
              <a:rPr lang="en-US" dirty="0" smtClean="0"/>
              <a:t>Washington transplant</a:t>
            </a:r>
          </a:p>
          <a:p>
            <a:pPr lvl="1"/>
            <a:r>
              <a:rPr lang="en-US" dirty="0" smtClean="0"/>
              <a:t>International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EB502-4A4E-4A82-BFDC-EDBAD9574E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02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do your acquire emotion information from others?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they have ever had trouble in determine other’s emotion?</a:t>
            </a:r>
          </a:p>
          <a:p>
            <a:r>
              <a:rPr lang="en-US" baseline="0" dirty="0" smtClean="0"/>
              <a:t>If yes, how does that happen? If no, why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 you need assistance in analyzing other’s moods?</a:t>
            </a:r>
          </a:p>
          <a:p>
            <a:r>
              <a:rPr lang="en-US" baseline="0" dirty="0" smtClean="0"/>
              <a:t>If yes, why and in which situation? If no, what do you need mostly through your social 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EB502-4A4E-4A82-BFDC-EDBAD9574E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89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0246" indent="-230246" defTabSz="920984">
              <a:defRPr/>
            </a:pPr>
            <a:r>
              <a:rPr lang="en-US" dirty="0" smtClean="0"/>
              <a:t>0: Some people could determine moods easily</a:t>
            </a:r>
          </a:p>
          <a:p>
            <a:pPr marL="230246" indent="-230246"/>
            <a:endParaRPr lang="en-US" dirty="0" smtClean="0"/>
          </a:p>
          <a:p>
            <a:pPr marL="230246" indent="-230246"/>
            <a:r>
              <a:rPr lang="en-US" dirty="0" smtClean="0"/>
              <a:t>1 </a:t>
            </a:r>
            <a:r>
              <a:rPr lang="en-US" baseline="0" dirty="0" smtClean="0"/>
              <a:t> </a:t>
            </a:r>
            <a:r>
              <a:rPr lang="en-US" dirty="0" smtClean="0"/>
              <a:t>wanted help with recognizing</a:t>
            </a:r>
            <a:r>
              <a:rPr lang="en-US" baseline="0" dirty="0" smtClean="0"/>
              <a:t> </a:t>
            </a:r>
            <a:r>
              <a:rPr lang="en-US" dirty="0" smtClean="0"/>
              <a:t>unfamiliar mannerisms, reducing the frequency of being embarrassed or rejected by locals, and</a:t>
            </a:r>
          </a:p>
          <a:p>
            <a:r>
              <a:rPr lang="en-US" dirty="0" smtClean="0"/>
              <a:t>identifying approachable people to talk to</a:t>
            </a:r>
          </a:p>
          <a:p>
            <a:endParaRPr lang="en-US" dirty="0" smtClean="0"/>
          </a:p>
          <a:p>
            <a:pPr defTabSz="920984">
              <a:defRPr/>
            </a:pPr>
            <a:r>
              <a:rPr lang="en-US" baseline="0" dirty="0" smtClean="0"/>
              <a:t>2 worry about their unnoticeable improper reaction while talking could damaging the relationship between acquaintance, invoking hostility from strangers, further damage their-self-confidence, cause to avoid social iteration 	</a:t>
            </a:r>
          </a:p>
          <a:p>
            <a:endParaRPr lang="en-US" dirty="0" smtClean="0"/>
          </a:p>
          <a:p>
            <a:r>
              <a:rPr lang="en-US" dirty="0" smtClean="0"/>
              <a:t>---- From Result slide</a:t>
            </a:r>
          </a:p>
          <a:p>
            <a:r>
              <a:rPr lang="en-US" dirty="0" smtClean="0"/>
              <a:t>Result:</a:t>
            </a:r>
          </a:p>
          <a:p>
            <a:r>
              <a:rPr lang="en-US" baseline="0" dirty="0" smtClean="0"/>
              <a:t> Who: some people are less socially adept who are fear of rejection or embarrassment when meeting new people or ask for help.</a:t>
            </a:r>
          </a:p>
          <a:p>
            <a:r>
              <a:rPr lang="en-US" baseline="0" dirty="0" smtClean="0"/>
              <a:t>Solution: find the most friendly people to avoid embarrassment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2 who: need become considerate other’s response and feelings,</a:t>
            </a:r>
          </a:p>
          <a:p>
            <a:r>
              <a:rPr lang="en-US" baseline="0" dirty="0" smtClean="0"/>
              <a:t>Solution: correct their improper expression in real time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3 </a:t>
            </a:r>
            <a:r>
              <a:rPr lang="en-US" dirty="0" smtClean="0"/>
              <a:t>Who:  improve</a:t>
            </a:r>
            <a:r>
              <a:rPr lang="en-US" baseline="0" dirty="0" smtClean="0"/>
              <a:t> </a:t>
            </a:r>
            <a:r>
              <a:rPr lang="en-US" dirty="0" smtClean="0"/>
              <a:t>their social performance and ability to read other people.</a:t>
            </a:r>
          </a:p>
          <a:p>
            <a:r>
              <a:rPr lang="en-US" baseline="0" dirty="0" smtClean="0"/>
              <a:t>solution :  need to learn from experience or reflection, tell them what they’ve done wrong or why they received negative response how to improve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EB502-4A4E-4A82-BFDC-EDBAD9574E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4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EB502-4A4E-4A82-BFDC-EDBAD9574E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61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customer do:</a:t>
            </a:r>
            <a:endParaRPr lang="en-US" dirty="0" smtClean="0"/>
          </a:p>
          <a:p>
            <a:r>
              <a:rPr lang="en-US" dirty="0"/>
              <a:t>feedback, observing, identifying their mistakes, reflecting their performance</a:t>
            </a:r>
          </a:p>
          <a:p>
            <a:endParaRPr lang="en-US" dirty="0"/>
          </a:p>
          <a:p>
            <a:r>
              <a:rPr lang="en-US" dirty="0"/>
              <a:t>who:</a:t>
            </a:r>
          </a:p>
          <a:p>
            <a:r>
              <a:rPr lang="en-US" dirty="0"/>
              <a:t>Want to learn form mistake and adapt their social performance based on their </a:t>
            </a:r>
            <a:r>
              <a:rPr lang="en-US" dirty="0" smtClean="0"/>
              <a:t>experiences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Solution:</a:t>
            </a:r>
            <a:endParaRPr lang="en-US" baseline="0" dirty="0" smtClean="0"/>
          </a:p>
          <a:p>
            <a:r>
              <a:rPr lang="en-US" baseline="0" dirty="0" smtClean="0"/>
              <a:t>let customers record notes of their social interactions so they can later review their performance and see what they did right or wrong. This task helps a customer improve their social performance starting from the moment a social situation begins.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EB502-4A4E-4A82-BFDC-EDBAD9574E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31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EB502-4A4E-4A82-BFDC-EDBAD9574E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7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EB502-4A4E-4A82-BFDC-EDBAD9574E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3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49CA-9A6B-46AD-96AE-5B7F6B458709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28C5-A4AA-4E28-B0A8-3959267F0E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49CA-9A6B-46AD-96AE-5B7F6B458709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28C5-A4AA-4E28-B0A8-3959267F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49CA-9A6B-46AD-96AE-5B7F6B458709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28C5-A4AA-4E28-B0A8-3959267F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49CA-9A6B-46AD-96AE-5B7F6B458709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28C5-A4AA-4E28-B0A8-3959267F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49CA-9A6B-46AD-96AE-5B7F6B458709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28C5-A4AA-4E28-B0A8-3959267F0E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49CA-9A6B-46AD-96AE-5B7F6B458709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28C5-A4AA-4E28-B0A8-3959267F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49CA-9A6B-46AD-96AE-5B7F6B458709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28C5-A4AA-4E28-B0A8-3959267F0E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49CA-9A6B-46AD-96AE-5B7F6B458709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28C5-A4AA-4E28-B0A8-3959267F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49CA-9A6B-46AD-96AE-5B7F6B458709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28C5-A4AA-4E28-B0A8-3959267F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49CA-9A6B-46AD-96AE-5B7F6B458709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28C5-A4AA-4E28-B0A8-3959267F0E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849CA-9A6B-46AD-96AE-5B7F6B458709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28C5-A4AA-4E28-B0A8-3959267F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849CA-9A6B-46AD-96AE-5B7F6B458709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4C228C5-A4AA-4E28-B0A8-3959267F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Harmony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David </a:t>
            </a:r>
            <a:r>
              <a:rPr lang="en-US" altLang="zh-CN" dirty="0" err="1" smtClean="0">
                <a:solidFill>
                  <a:schemeClr val="tx1"/>
                </a:solidFill>
              </a:rPr>
              <a:t>Mailhot</a:t>
            </a:r>
            <a:endParaRPr lang="en" altLang="zh-CN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Jennifer Apacible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Eve (Yi Zhao)</a:t>
            </a:r>
            <a:endParaRPr lang="en" altLang="zh-CN" dirty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Eric </a:t>
            </a:r>
            <a:r>
              <a:rPr lang="en-US" altLang="zh-CN" dirty="0" err="1" smtClean="0">
                <a:solidFill>
                  <a:schemeClr val="tx1"/>
                </a:solidFill>
              </a:rPr>
              <a:t>Oltean</a:t>
            </a:r>
            <a:endParaRPr lang="en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Task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Before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914400"/>
          </a:xfrm>
        </p:spPr>
        <p:txBody>
          <a:bodyPr/>
          <a:lstStyle/>
          <a:p>
            <a:r>
              <a:rPr lang="en-US" dirty="0" smtClean="0"/>
              <a:t>Decide whom to sit next to on the bus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After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914400"/>
          </a:xfrm>
        </p:spPr>
        <p:txBody>
          <a:bodyPr/>
          <a:lstStyle/>
          <a:p>
            <a:r>
              <a:rPr lang="en-US" dirty="0" smtClean="0"/>
              <a:t>Find the friendliest person to approach</a:t>
            </a:r>
          </a:p>
        </p:txBody>
      </p:sp>
      <p:pic>
        <p:nvPicPr>
          <p:cNvPr id="3074" name="Picture 2" descr="http://farm9.staticflickr.com/8447/7992428691_5c617954c9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cchem.berkeley.edu/mchgrp/images/20100924_BBQ_part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05200"/>
            <a:ext cx="3758208" cy="241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general feelings of another to oneself</a:t>
            </a:r>
            <a:endParaRPr lang="en-US" dirty="0"/>
          </a:p>
        </p:txBody>
      </p:sp>
      <p:pic>
        <p:nvPicPr>
          <p:cNvPr id="4098" name="Picture 2" descr="http://2.bp.blogspot.com/-6i37FRwFXBE/T1-6HKCgo2I/AAAAAAAAALk/qfT3uWswBrw/s1600/calvin%2Bmoo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90800"/>
            <a:ext cx="35052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7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 someone how to react in social situations in real time</a:t>
            </a:r>
          </a:p>
        </p:txBody>
      </p:sp>
      <p:pic>
        <p:nvPicPr>
          <p:cNvPr id="5122" name="Picture 2" descr="http://physics.bu.edu/sites/phystec/files/2012/05/11-4412-PHYSICS-0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63906"/>
            <a:ext cx="5650854" cy="376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1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Eve\Desktop\Backgroun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9415" y="-27781"/>
            <a:ext cx="5730747" cy="68857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53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Eve\Desktop\#Task1-Find Friendlies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2903" y="0"/>
            <a:ext cx="7298193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349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Eve\Desktop\#Task2- Self Monit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793" y="0"/>
            <a:ext cx="7266213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5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Eve\Desktop\#Task3-Self Monitor Histo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7444" y="0"/>
            <a:ext cx="626911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97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Determining how to appropriately interact with others can be difficult</a:t>
            </a:r>
          </a:p>
          <a:p>
            <a:endParaRPr lang="en-US" dirty="0"/>
          </a:p>
          <a:p>
            <a:r>
              <a:rPr lang="en-US" dirty="0" smtClean="0"/>
              <a:t>Contextual Inquiry: Customers rely only on their inherent skills for social interactions</a:t>
            </a:r>
          </a:p>
          <a:p>
            <a:endParaRPr lang="en-US" dirty="0"/>
          </a:p>
          <a:p>
            <a:r>
              <a:rPr lang="en-US" dirty="0" smtClean="0"/>
              <a:t>Task Analysis: Everyday interactions could be impacted by giving customers access to this extra information</a:t>
            </a:r>
          </a:p>
          <a:p>
            <a:endParaRPr lang="en-US" dirty="0"/>
          </a:p>
          <a:p>
            <a:r>
              <a:rPr lang="en-US" dirty="0" smtClean="0"/>
              <a:t>Project Harmony will help customers gain confidence while learning to interact with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1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Problem &amp; Solution</a:t>
            </a:r>
          </a:p>
          <a:p>
            <a:r>
              <a:rPr lang="en-US" dirty="0" smtClean="0"/>
              <a:t>Contextual Inquiry</a:t>
            </a:r>
          </a:p>
          <a:p>
            <a:r>
              <a:rPr lang="en-US" dirty="0" smtClean="0"/>
              <a:t>Task Analysis</a:t>
            </a:r>
          </a:p>
          <a:p>
            <a:r>
              <a:rPr lang="en-US" dirty="0" smtClean="0"/>
              <a:t>Tasks</a:t>
            </a:r>
          </a:p>
          <a:p>
            <a:r>
              <a:rPr lang="en-US" dirty="0" smtClean="0"/>
              <a:t>Design Sketches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&amp; 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Problem</a:t>
            </a:r>
            <a:endParaRPr lang="en-US" sz="2400" dirty="0"/>
          </a:p>
        </p:txBody>
      </p:sp>
      <p:pic>
        <p:nvPicPr>
          <p:cNvPr id="16" name="Picture 6" descr="http://www.worldofstock.com/slides/TAJ129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1" y="2331938"/>
            <a:ext cx="2743200" cy="411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Solution</a:t>
            </a:r>
            <a:endParaRPr lang="en-US" sz="2400" dirty="0"/>
          </a:p>
        </p:txBody>
      </p:sp>
      <p:pic>
        <p:nvPicPr>
          <p:cNvPr id="1026" name="Picture 2" descr="http://www.technologybloggers.org/wp-content/uploads/2012/04/Google-Project-Glass-Glasses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4509" y="2438400"/>
            <a:ext cx="3472344" cy="395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Callout 8"/>
          <p:cNvSpPr/>
          <p:nvPr/>
        </p:nvSpPr>
        <p:spPr>
          <a:xfrm>
            <a:off x="304800" y="4572000"/>
            <a:ext cx="4114800" cy="1905000"/>
          </a:xfrm>
          <a:prstGeom prst="cloudCallout">
            <a:avLst>
              <a:gd name="adj1" fmla="val -39583"/>
              <a:gd name="adj2" fmla="val 5678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 wish I can figure out how to approach someone!</a:t>
            </a:r>
            <a:endParaRPr lang="en-US" sz="2000" b="1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400800" y="5524500"/>
            <a:ext cx="2514600" cy="1104900"/>
          </a:xfrm>
          <a:prstGeom prst="wedgeRound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We’ll tell you!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932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Contextual Inquiry: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Customer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Tom</a:t>
            </a:r>
          </a:p>
          <a:p>
            <a:pPr lvl="1"/>
            <a:r>
              <a:rPr lang="en-US" dirty="0" smtClean="0"/>
              <a:t>Faithful Father</a:t>
            </a:r>
          </a:p>
          <a:p>
            <a:r>
              <a:rPr lang="en-US" dirty="0" smtClean="0"/>
              <a:t>Philip</a:t>
            </a:r>
          </a:p>
          <a:p>
            <a:pPr lvl="1"/>
            <a:r>
              <a:rPr lang="en-US" dirty="0" smtClean="0"/>
              <a:t>Awkward Transplant</a:t>
            </a:r>
          </a:p>
          <a:p>
            <a:r>
              <a:rPr lang="en-US" dirty="0" smtClean="0"/>
              <a:t>Anna</a:t>
            </a:r>
          </a:p>
          <a:p>
            <a:pPr lvl="1"/>
            <a:r>
              <a:rPr lang="en-US" dirty="0" smtClean="0"/>
              <a:t>Boeing Engineer</a:t>
            </a:r>
          </a:p>
          <a:p>
            <a:r>
              <a:rPr lang="en-US" dirty="0" smtClean="0"/>
              <a:t>International students and researchers</a:t>
            </a:r>
            <a:endParaRPr lang="en-US" dirty="0"/>
          </a:p>
        </p:txBody>
      </p:sp>
      <p:pic>
        <p:nvPicPr>
          <p:cNvPr id="2050" name="Picture 2" descr="http://www.ruudvisser.com/wordpress/wp-content/uploads/openflights.100930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49339"/>
            <a:ext cx="4310725" cy="170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accourt.ca.gov/family/images/famil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86200"/>
            <a:ext cx="36385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6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Contextual Inquiry: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Questions as the Apprentice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you show us how you decide whom to ask directions from this group of people?</a:t>
            </a:r>
          </a:p>
          <a:p>
            <a:endParaRPr lang="en-US" dirty="0" smtClean="0"/>
          </a:p>
          <a:p>
            <a:r>
              <a:rPr lang="en-US" dirty="0" smtClean="0"/>
              <a:t>Can you describe how you perceive yourself socially?</a:t>
            </a:r>
          </a:p>
          <a:p>
            <a:endParaRPr lang="en-US" dirty="0" smtClean="0"/>
          </a:p>
          <a:p>
            <a:r>
              <a:rPr lang="en-US" dirty="0" smtClean="0"/>
              <a:t>Can you show us how you would reflect on that interaction?</a:t>
            </a:r>
          </a:p>
        </p:txBody>
      </p:sp>
      <p:pic>
        <p:nvPicPr>
          <p:cNvPr id="7170" name="Picture 2" descr="http://www.bcliving.ca/sites/default/files/imagecache/node_image_small/images/problem-solving-help-main_0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53433"/>
            <a:ext cx="4038600" cy="2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3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Contextual Inquiry: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Large range of ability to determine moods of others</a:t>
            </a:r>
          </a:p>
          <a:p>
            <a:endParaRPr lang="en-US" dirty="0" smtClean="0"/>
          </a:p>
          <a:p>
            <a:r>
              <a:rPr lang="en-US" dirty="0" smtClean="0"/>
              <a:t>Self-consciousness is coupled with lack of confidence</a:t>
            </a:r>
          </a:p>
          <a:p>
            <a:endParaRPr lang="en-US" dirty="0"/>
          </a:p>
          <a:p>
            <a:r>
              <a:rPr lang="en-US" dirty="0" smtClean="0"/>
              <a:t>Easily described scenarios, but hard to put into practice</a:t>
            </a:r>
          </a:p>
          <a:p>
            <a:endParaRPr lang="en-US" dirty="0"/>
          </a:p>
          <a:p>
            <a:r>
              <a:rPr lang="en-US" dirty="0" smtClean="0"/>
              <a:t>Many want to learn how to improve their social skills</a:t>
            </a:r>
            <a:endParaRPr lang="en-US" dirty="0"/>
          </a:p>
        </p:txBody>
      </p:sp>
      <p:pic>
        <p:nvPicPr>
          <p:cNvPr id="8200" name="Picture 8" descr="http://loveforkorea.files.wordpress.com/2009/08/boys-over-flowers-boys-over-flowers-6538332-1500-1000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86050"/>
            <a:ext cx="40386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54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Analysis: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267200" cy="4718304"/>
          </a:xfrm>
        </p:spPr>
        <p:txBody>
          <a:bodyPr/>
          <a:lstStyle/>
          <a:p>
            <a:r>
              <a:rPr lang="en-US" dirty="0" smtClean="0"/>
              <a:t>Those who want to improve social skills</a:t>
            </a:r>
          </a:p>
          <a:p>
            <a:endParaRPr lang="en-US" dirty="0"/>
          </a:p>
          <a:p>
            <a:r>
              <a:rPr lang="en-US" dirty="0" smtClean="0"/>
              <a:t>Those unfamiliar with locals’ mannerisms</a:t>
            </a:r>
          </a:p>
          <a:p>
            <a:endParaRPr lang="en-US" dirty="0"/>
          </a:p>
          <a:p>
            <a:r>
              <a:rPr lang="en-US" dirty="0" smtClean="0"/>
              <a:t>Those nervous in social &amp; public situations</a:t>
            </a:r>
            <a:endParaRPr lang="en-US" dirty="0"/>
          </a:p>
        </p:txBody>
      </p:sp>
      <p:pic>
        <p:nvPicPr>
          <p:cNvPr id="1026" name="Picture 2" descr="http://cache.lifehacker.com/assets/images/7/2010/05/newyorkcity_tourist_001p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438066"/>
            <a:ext cx="3829050" cy="302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58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Analysis: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Existing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someone’s mood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Decide whom to talk to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Review interactions to learn from them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lh6.googleusercontent.com/6ZTx0jWb0lOmVhkTlBRStkvQKm8sQH1EVMI72S--ljmAksu18Hj6cua1BPCqhOpDCkQoGGdYZbin4MIAy3FvlGjuxa3PwK5c7UB2rllTqm9FWjPcm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08300"/>
            <a:ext cx="4038600" cy="224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Analysis: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Desired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we improve ourselves?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Take notes in real time on interactions to review later</a:t>
            </a:r>
            <a:endParaRPr lang="en-US" dirty="0"/>
          </a:p>
        </p:txBody>
      </p:sp>
      <p:pic>
        <p:nvPicPr>
          <p:cNvPr id="5" name="Content Placeholder 4" descr="C:\Users\Eve\Desktop\4.bp.blogspot.com-mirro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4767263" y="1950200"/>
            <a:ext cx="3538537" cy="391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711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265</TotalTime>
  <Words>564</Words>
  <Application>Microsoft Office PowerPoint</Application>
  <PresentationFormat>On-screen Show (4:3)</PresentationFormat>
  <Paragraphs>132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Project Harmony</vt:lpstr>
      <vt:lpstr>Overview</vt:lpstr>
      <vt:lpstr>Problem &amp; Solution</vt:lpstr>
      <vt:lpstr>Contextual Inquiry:    Customer Background</vt:lpstr>
      <vt:lpstr>Contextual Inquiry:    Questions as the Apprentice</vt:lpstr>
      <vt:lpstr>Contextual Inquiry:    Observations</vt:lpstr>
      <vt:lpstr>Task Analysis:    Customers</vt:lpstr>
      <vt:lpstr>Task Analysis:    Existing Tasks</vt:lpstr>
      <vt:lpstr>Task Analysis:    Desired Task</vt:lpstr>
      <vt:lpstr>Simple Task</vt:lpstr>
      <vt:lpstr>Moderate Task</vt:lpstr>
      <vt:lpstr>Difficult Task</vt:lpstr>
      <vt:lpstr>PowerPoint Presentation</vt:lpstr>
      <vt:lpstr>PowerPoint Presentation</vt:lpstr>
      <vt:lpstr>PowerPoint Presentation</vt:lpstr>
      <vt:lpstr>PowerPoint Presentation</vt:lpstr>
      <vt:lpstr>Summary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Harmony</dc:title>
  <dc:creator>Jennifer Apacible</dc:creator>
  <cp:lastModifiedBy>Jennifer Apacible</cp:lastModifiedBy>
  <cp:revision>145</cp:revision>
  <cp:lastPrinted>2012-10-18T02:05:40Z</cp:lastPrinted>
  <dcterms:created xsi:type="dcterms:W3CDTF">2012-10-18T01:04:29Z</dcterms:created>
  <dcterms:modified xsi:type="dcterms:W3CDTF">2012-10-18T06:13:44Z</dcterms:modified>
</cp:coreProperties>
</file>