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80137E-BDBC-4DBE-8E88-0CE2BC503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7CC8E9-9AB6-4D3E-A5A5-24FF0757B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B1A1CF-3569-4533-98F3-185C8252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63343-217C-49B5-BAD5-7159F350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9D6B4C-3BCE-4320-875E-00EC28D9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88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00AC3-EC7C-4300-89A8-C16C7EBC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375878-5C91-4060-968F-40CBEFD4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EB084-2DEB-41EB-BA2F-5C5821E3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C13DF-7D15-47A2-B87A-219FFB09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0B063-CC76-4556-8759-3F6C4B75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41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FC0D9F-76D0-488B-8B18-A36D5E5B7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9841BF-390F-4F24-9894-B720DF214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074A6-BB28-42C2-BB13-2515C42B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46F3B-2838-4783-A423-D96445A4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C3562A-BAE4-46B4-B68A-FEDCB32E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79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F616E-46E5-4849-8C52-11005B9F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83A2EE-0023-4F3E-BC6F-C2871E70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CD6F41-75C8-4BD1-A661-1739F2C2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2D0768-4EBF-4E88-9D45-69F5EA54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4190C-A095-43C6-85E5-07F2FCCF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4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A7FE2-F7EF-4C2F-8795-3B8851A5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59E584-8CE0-480B-BD2E-7C4620F8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E8DAC6-D1B5-4D6F-ADD3-996819B3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FA90F3-01AE-4E6C-8457-D1C21B3D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E3C56-02E5-4DBE-B8F9-2720D3AC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89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67204-B188-401D-AA80-F0839C74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A5FFB3-7575-4ED1-A861-7D9187BF9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1ED3DB-8CE3-4A57-9A52-D8FAFBA0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F2CB54-3120-4EA2-A041-7A57DD76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8623EA-4410-4551-BB4A-BEB03B5E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0211BB-7029-45DE-9E7B-5AFCDABB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80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6C608-928E-453B-BE27-29836147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F7AC44-3163-446C-B933-84F393841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CD55EB-3E45-4605-B1A1-9DEB548DB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685BA1-116D-43CE-8011-F8915B776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5BAC89-1636-4AF0-9753-EB9F3A901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82C51B-8CAB-4749-A035-969EEFF1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DB796E-7611-41D5-8C6C-16BBA92EC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5847CE-1A41-483D-A3EF-2E91761C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39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E4D1BB-B2A7-46E0-9A9B-06CE2C26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D7CAAC-7BDF-4D72-ADDA-9ED7E3952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6A97A5-F417-4393-AF78-81592A3D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9BAA3-E64A-4BEF-A5EE-5BD377C3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64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FC2456-3E32-4C90-AC48-94ADA19F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55CED3-0573-4FBC-8419-8FC7F0C3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ABEC00-B7B7-4E44-9BE3-08EAAD8F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00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B6436A-DF8D-4D1A-BBC4-C1518631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8960E6-F99F-4DD2-A20D-75BF4564C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AB7CF4-51EF-497B-A12B-5815BB02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E1CA96-113A-49D9-A2C4-E481CC94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B5C641-53C2-4885-9229-FDCB42E6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6EA7BF-A745-4AB0-87E7-936E3753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04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B43F6-BE30-42EA-8C8C-43E2FC9B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D06049C-C6EF-466B-A62E-EEC8425CE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3C21CB-E166-4D3D-BCB5-907134469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1BF456-5204-405B-A0E2-8C6023A6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391DD6-DBA3-4CA1-8041-7FF3E1DD6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C015CC-7F6B-4EC1-99EB-41EE0534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2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2BC938-39AF-4006-AF73-84783688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36D449-0283-43E6-820A-28ECDA241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FEF26-3065-449D-B8CE-6F6C7272C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4B568-B160-4B01-A074-A11ABA04006F}" type="datetimeFigureOut">
              <a:rPr kumimoji="1" lang="ja-JP" altLang="en-US" smtClean="0"/>
              <a:t>2020/11/12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98145-A346-403E-A77C-E4A67D37F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0E2F72-60E7-40CF-B894-BB9437F7B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FC369-8437-4E28-9346-D74DBE77A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3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B34702-4FE4-49E2-9A9C-5D069063C898}"/>
              </a:ext>
            </a:extLst>
          </p:cNvPr>
          <p:cNvSpPr txBox="1"/>
          <p:nvPr/>
        </p:nvSpPr>
        <p:spPr>
          <a:xfrm>
            <a:off x="914400" y="596900"/>
            <a:ext cx="539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DRONEBIRD/JAPAN FLYING LABS: Disaster mapping</a:t>
            </a:r>
          </a:p>
          <a:p>
            <a:r>
              <a:rPr kumimoji="1" lang="ja-JP" altLang="en-US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Ｄａｔａ　ｐｒｏｃｅｓｓｉｎｇ－Ｓｔａｎｄａｒｄ　</a:t>
            </a:r>
            <a:r>
              <a:rPr kumimoji="1" lang="en-US" altLang="ja-JP" dirty="0"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processing outputs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625EFE-F376-4879-9588-18F95697CFA0}"/>
              </a:ext>
            </a:extLst>
          </p:cNvPr>
          <p:cNvSpPr txBox="1"/>
          <p:nvPr/>
        </p:nvSpPr>
        <p:spPr>
          <a:xfrm>
            <a:off x="381000" y="1811634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Pix4Dcapture</a:t>
            </a:r>
          </a:p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9EF150-B5CF-4801-AD6E-04560BD5A964}"/>
              </a:ext>
            </a:extLst>
          </p:cNvPr>
          <p:cNvSpPr txBox="1"/>
          <p:nvPr/>
        </p:nvSpPr>
        <p:spPr>
          <a:xfrm>
            <a:off x="381000" y="2455733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DJI GS Pro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B8C068-3982-4241-88BF-397A70A3A71F}"/>
              </a:ext>
            </a:extLst>
          </p:cNvPr>
          <p:cNvSpPr txBox="1"/>
          <p:nvPr/>
        </p:nvSpPr>
        <p:spPr>
          <a:xfrm>
            <a:off x="381000" y="3102066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DroneDeploy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EFD08B-DBFB-4143-A177-CA456CE2874A}"/>
              </a:ext>
            </a:extLst>
          </p:cNvPr>
          <p:cNvSpPr txBox="1"/>
          <p:nvPr/>
        </p:nvSpPr>
        <p:spPr>
          <a:xfrm>
            <a:off x="4324366" y="1799671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Pix4Dreact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D383CDB-FD28-4581-BE40-5D09712BCCBD}"/>
              </a:ext>
            </a:extLst>
          </p:cNvPr>
          <p:cNvSpPr txBox="1"/>
          <p:nvPr/>
        </p:nvSpPr>
        <p:spPr>
          <a:xfrm>
            <a:off x="4304591" y="2207784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Pix4Dcloud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1968B1-6761-4487-98E8-A56F1086ADCD}"/>
              </a:ext>
            </a:extLst>
          </p:cNvPr>
          <p:cNvSpPr txBox="1"/>
          <p:nvPr/>
        </p:nvSpPr>
        <p:spPr>
          <a:xfrm>
            <a:off x="4282404" y="2630652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Pix4Dmapper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ACAEAB-F0C1-48D3-9871-FA8311740609}"/>
              </a:ext>
            </a:extLst>
          </p:cNvPr>
          <p:cNvSpPr txBox="1"/>
          <p:nvPr/>
        </p:nvSpPr>
        <p:spPr>
          <a:xfrm>
            <a:off x="4318000" y="3053520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Metashape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793A197-4C75-4DEB-A423-C9F846FAFA37}"/>
              </a:ext>
            </a:extLst>
          </p:cNvPr>
          <p:cNvSpPr txBox="1"/>
          <p:nvPr/>
        </p:nvSpPr>
        <p:spPr>
          <a:xfrm>
            <a:off x="6305403" y="2545219"/>
            <a:ext cx="1892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OpenAerialMap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536DE7-11C1-4363-AFCB-66EFADFD6F62}"/>
              </a:ext>
            </a:extLst>
          </p:cNvPr>
          <p:cNvSpPr txBox="1"/>
          <p:nvPr/>
        </p:nvSpPr>
        <p:spPr>
          <a:xfrm>
            <a:off x="8644315" y="2481956"/>
            <a:ext cx="134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HinataGIS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F984974-61B5-4E87-9ECB-23D91972419E}"/>
              </a:ext>
            </a:extLst>
          </p:cNvPr>
          <p:cNvSpPr/>
          <p:nvPr/>
        </p:nvSpPr>
        <p:spPr>
          <a:xfrm>
            <a:off x="292100" y="1599295"/>
            <a:ext cx="1663700" cy="21761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BAF58DB-30C7-4C29-9F96-EB76569F6EFE}"/>
              </a:ext>
            </a:extLst>
          </p:cNvPr>
          <p:cNvSpPr txBox="1"/>
          <p:nvPr/>
        </p:nvSpPr>
        <p:spPr>
          <a:xfrm>
            <a:off x="10445750" y="2502723"/>
            <a:ext cx="1060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GitHub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379A02-B253-4FDE-9F3F-2D5F28B14FAB}"/>
              </a:ext>
            </a:extLst>
          </p:cNvPr>
          <p:cNvSpPr txBox="1"/>
          <p:nvPr/>
        </p:nvSpPr>
        <p:spPr>
          <a:xfrm>
            <a:off x="2381252" y="2455734"/>
            <a:ext cx="160019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DRONEBIRD</a:t>
            </a:r>
          </a:p>
          <a:p>
            <a:r>
              <a:rPr kumimoji="1" lang="en-US" altLang="ja-JP" dirty="0"/>
              <a:t>G-DRIVE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9BF85D-A50B-40E4-928E-FF98BBF12B93}"/>
              </a:ext>
            </a:extLst>
          </p:cNvPr>
          <p:cNvSpPr txBox="1"/>
          <p:nvPr/>
        </p:nvSpPr>
        <p:spPr>
          <a:xfrm>
            <a:off x="6413499" y="3623275"/>
            <a:ext cx="1768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HOT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08C519A-D88C-4F21-8AF5-5B31DBAFC862}"/>
              </a:ext>
            </a:extLst>
          </p:cNvPr>
          <p:cNvSpPr txBox="1"/>
          <p:nvPr/>
        </p:nvSpPr>
        <p:spPr>
          <a:xfrm>
            <a:off x="6362700" y="3943450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OpenStreetMap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E3A491E-71D0-48F8-A6F8-E7DD982D925D}"/>
              </a:ext>
            </a:extLst>
          </p:cNvPr>
          <p:cNvSpPr/>
          <p:nvPr/>
        </p:nvSpPr>
        <p:spPr>
          <a:xfrm>
            <a:off x="2402294" y="2455733"/>
            <a:ext cx="1511300" cy="64633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A8B5433-BD0C-4A86-9A3C-3118D6A2C7C8}"/>
              </a:ext>
            </a:extLst>
          </p:cNvPr>
          <p:cNvSpPr/>
          <p:nvPr/>
        </p:nvSpPr>
        <p:spPr>
          <a:xfrm>
            <a:off x="4324366" y="1761539"/>
            <a:ext cx="1498600" cy="18990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1D0F1EC-81A5-41F1-B0BD-C08E101AAFEF}"/>
              </a:ext>
            </a:extLst>
          </p:cNvPr>
          <p:cNvSpPr/>
          <p:nvPr/>
        </p:nvSpPr>
        <p:spPr>
          <a:xfrm>
            <a:off x="6267419" y="2455733"/>
            <a:ext cx="1892300" cy="5539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3F1F3BE-67F9-48C1-B31D-3CDD688851F2}"/>
              </a:ext>
            </a:extLst>
          </p:cNvPr>
          <p:cNvSpPr/>
          <p:nvPr/>
        </p:nvSpPr>
        <p:spPr>
          <a:xfrm>
            <a:off x="7061200" y="1811634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5A77CAA-D4FB-47E9-9CB1-3FEAF81E1380}"/>
              </a:ext>
            </a:extLst>
          </p:cNvPr>
          <p:cNvSpPr/>
          <p:nvPr/>
        </p:nvSpPr>
        <p:spPr>
          <a:xfrm>
            <a:off x="6413498" y="3551198"/>
            <a:ext cx="1768475" cy="761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ABB522F-9FAE-42D8-AAE2-4E11AB1433DE}"/>
              </a:ext>
            </a:extLst>
          </p:cNvPr>
          <p:cNvSpPr/>
          <p:nvPr/>
        </p:nvSpPr>
        <p:spPr>
          <a:xfrm>
            <a:off x="8644315" y="2507193"/>
            <a:ext cx="1346200" cy="315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B5F2453D-1074-4726-A2FE-5B1F9936B774}"/>
              </a:ext>
            </a:extLst>
          </p:cNvPr>
          <p:cNvSpPr/>
          <p:nvPr/>
        </p:nvSpPr>
        <p:spPr>
          <a:xfrm>
            <a:off x="1978079" y="2566045"/>
            <a:ext cx="420970" cy="208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16A6CC21-0BC3-441F-9476-B6F2C72FC162}"/>
              </a:ext>
            </a:extLst>
          </p:cNvPr>
          <p:cNvSpPr/>
          <p:nvPr/>
        </p:nvSpPr>
        <p:spPr>
          <a:xfrm>
            <a:off x="3913594" y="2616547"/>
            <a:ext cx="420970" cy="208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DB87FDA6-7071-461C-A146-A7589C1F1BA3}"/>
              </a:ext>
            </a:extLst>
          </p:cNvPr>
          <p:cNvSpPr/>
          <p:nvPr/>
        </p:nvSpPr>
        <p:spPr>
          <a:xfrm>
            <a:off x="5829332" y="2606800"/>
            <a:ext cx="420970" cy="208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85CD8242-A154-4349-946F-E904932251A8}"/>
              </a:ext>
            </a:extLst>
          </p:cNvPr>
          <p:cNvSpPr/>
          <p:nvPr/>
        </p:nvSpPr>
        <p:spPr>
          <a:xfrm>
            <a:off x="8191532" y="2583130"/>
            <a:ext cx="420970" cy="208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E1D65CB7-FA5F-4F48-975F-A461138886D5}"/>
              </a:ext>
            </a:extLst>
          </p:cNvPr>
          <p:cNvSpPr/>
          <p:nvPr/>
        </p:nvSpPr>
        <p:spPr>
          <a:xfrm>
            <a:off x="10024780" y="2560788"/>
            <a:ext cx="420970" cy="208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C3A2D890-773A-473C-990A-492F733F22EC}"/>
              </a:ext>
            </a:extLst>
          </p:cNvPr>
          <p:cNvSpPr/>
          <p:nvPr/>
        </p:nvSpPr>
        <p:spPr>
          <a:xfrm rot="5400000">
            <a:off x="6957593" y="3229678"/>
            <a:ext cx="420970" cy="2085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FA601388-67E1-4421-AB0F-B7E953B96E59}"/>
              </a:ext>
            </a:extLst>
          </p:cNvPr>
          <p:cNvSpPr/>
          <p:nvPr/>
        </p:nvSpPr>
        <p:spPr>
          <a:xfrm rot="5400000">
            <a:off x="9106166" y="3422885"/>
            <a:ext cx="966130" cy="3244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A5C80DA5-BC80-44B3-A32B-F1A1BFA3CB14}"/>
              </a:ext>
            </a:extLst>
          </p:cNvPr>
          <p:cNvSpPr/>
          <p:nvPr/>
        </p:nvSpPr>
        <p:spPr>
          <a:xfrm rot="1618425" flipV="1">
            <a:off x="7127219" y="4515667"/>
            <a:ext cx="1166715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C1E98EB3-5CE2-422A-AF86-0B8B5C0FB857}"/>
              </a:ext>
            </a:extLst>
          </p:cNvPr>
          <p:cNvSpPr/>
          <p:nvPr/>
        </p:nvSpPr>
        <p:spPr>
          <a:xfrm rot="6045789">
            <a:off x="10398625" y="3437924"/>
            <a:ext cx="945104" cy="3522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EC3F2D6-E7BD-4053-8EF3-50AB07E48D54}"/>
              </a:ext>
            </a:extLst>
          </p:cNvPr>
          <p:cNvSpPr txBox="1"/>
          <p:nvPr/>
        </p:nvSpPr>
        <p:spPr>
          <a:xfrm flipH="1">
            <a:off x="8361087" y="4136842"/>
            <a:ext cx="3748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     Open to the public </a:t>
            </a:r>
          </a:p>
          <a:p>
            <a:r>
              <a:rPr lang="en-US" altLang="ja-JP" sz="1400" dirty="0"/>
              <a:t>                   CC BY 4.0</a:t>
            </a:r>
          </a:p>
          <a:p>
            <a:r>
              <a:rPr kumimoji="1" lang="en-US" altLang="ja-JP" sz="1600" dirty="0"/>
              <a:t>Disaster agreement contracted Local gov. (KML too)</a:t>
            </a:r>
          </a:p>
          <a:p>
            <a:r>
              <a:rPr lang="en-US" altLang="ja-JP" sz="1600" dirty="0"/>
              <a:t>Disaster affected people</a:t>
            </a:r>
          </a:p>
          <a:p>
            <a:r>
              <a:rPr lang="en-US" altLang="ja-JP" sz="1600" dirty="0"/>
              <a:t>Rescuer: MSF,  RED CROSS </a:t>
            </a:r>
            <a:r>
              <a:rPr lang="en-US" altLang="ja-JP" sz="1600" dirty="0" err="1"/>
              <a:t>etc</a:t>
            </a:r>
            <a:r>
              <a:rPr lang="en-US" altLang="ja-JP" sz="1600" dirty="0"/>
              <a:t> 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1D459E2-276B-48D1-BD65-4B8CD4459BC8}"/>
              </a:ext>
            </a:extLst>
          </p:cNvPr>
          <p:cNvSpPr/>
          <p:nvPr/>
        </p:nvSpPr>
        <p:spPr>
          <a:xfrm>
            <a:off x="8254096" y="4101351"/>
            <a:ext cx="3855345" cy="1886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987EBA2E-1336-49DB-AD9E-E06BDAE47706}"/>
              </a:ext>
            </a:extLst>
          </p:cNvPr>
          <p:cNvSpPr/>
          <p:nvPr/>
        </p:nvSpPr>
        <p:spPr>
          <a:xfrm rot="2877043" flipV="1">
            <a:off x="8024846" y="3401480"/>
            <a:ext cx="1139147" cy="3693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5C3DDFC-DA0D-4AE3-AD1D-079DF60B75A1}"/>
              </a:ext>
            </a:extLst>
          </p:cNvPr>
          <p:cNvSpPr txBox="1"/>
          <p:nvPr/>
        </p:nvSpPr>
        <p:spPr>
          <a:xfrm>
            <a:off x="9702800" y="596900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2020.11.11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736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HGPｺﾞｼｯｸM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江口 弥生</dc:creator>
  <cp:lastModifiedBy>江口 弥生</cp:lastModifiedBy>
  <cp:revision>10</cp:revision>
  <dcterms:created xsi:type="dcterms:W3CDTF">2020-11-11T23:50:45Z</dcterms:created>
  <dcterms:modified xsi:type="dcterms:W3CDTF">2020-11-12T01:02:13Z</dcterms:modified>
</cp:coreProperties>
</file>