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2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43250" y="210820"/>
            <a:ext cx="4810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构造函数、实例对象、原型对象之间的关系</a:t>
            </a:r>
          </a:p>
        </p:txBody>
      </p:sp>
      <p:sp>
        <p:nvSpPr>
          <p:cNvPr id="5" name="矩形 4"/>
          <p:cNvSpPr/>
          <p:nvPr/>
        </p:nvSpPr>
        <p:spPr>
          <a:xfrm>
            <a:off x="2409825" y="1077595"/>
            <a:ext cx="1229360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构造函数</a:t>
            </a:r>
          </a:p>
        </p:txBody>
      </p:sp>
      <p:sp>
        <p:nvSpPr>
          <p:cNvPr id="6" name="矩形 5"/>
          <p:cNvSpPr/>
          <p:nvPr/>
        </p:nvSpPr>
        <p:spPr>
          <a:xfrm>
            <a:off x="2409825" y="2700020"/>
            <a:ext cx="1229360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实例对象</a:t>
            </a:r>
          </a:p>
        </p:txBody>
      </p:sp>
      <p:cxnSp>
        <p:nvCxnSpPr>
          <p:cNvPr id="7" name="直接箭头连接符 6"/>
          <p:cNvCxnSpPr>
            <a:stCxn id="5" idx="2"/>
            <a:endCxn id="6" idx="0"/>
          </p:cNvCxnSpPr>
          <p:nvPr/>
        </p:nvCxnSpPr>
        <p:spPr>
          <a:xfrm>
            <a:off x="3024505" y="1563370"/>
            <a:ext cx="0" cy="1136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600325" y="1993900"/>
            <a:ext cx="4857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new</a:t>
            </a:r>
          </a:p>
        </p:txBody>
      </p:sp>
      <p:sp>
        <p:nvSpPr>
          <p:cNvPr id="9" name="矩形 8"/>
          <p:cNvSpPr/>
          <p:nvPr/>
        </p:nvSpPr>
        <p:spPr>
          <a:xfrm>
            <a:off x="4933950" y="1077595"/>
            <a:ext cx="1229360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原型对象</a:t>
            </a:r>
          </a:p>
        </p:txBody>
      </p:sp>
      <p:cxnSp>
        <p:nvCxnSpPr>
          <p:cNvPr id="10" name="直接箭头连接符 9"/>
          <p:cNvCxnSpPr>
            <a:stCxn id="5" idx="3"/>
            <a:endCxn id="9" idx="1"/>
          </p:cNvCxnSpPr>
          <p:nvPr/>
        </p:nvCxnSpPr>
        <p:spPr>
          <a:xfrm>
            <a:off x="3639185" y="1320800"/>
            <a:ext cx="12947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876675" y="1045210"/>
            <a:ext cx="8197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prototype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752975" y="2249170"/>
            <a:ext cx="3505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原型对象上的属性和方法可以被所有的实例对象所共享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705100" y="1668145"/>
            <a:ext cx="1229360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构造函数</a:t>
            </a:r>
          </a:p>
        </p:txBody>
      </p:sp>
      <p:sp>
        <p:nvSpPr>
          <p:cNvPr id="4" name="矩形 3"/>
          <p:cNvSpPr/>
          <p:nvPr/>
        </p:nvSpPr>
        <p:spPr>
          <a:xfrm>
            <a:off x="5334000" y="1668145"/>
            <a:ext cx="1229360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原型对象</a:t>
            </a:r>
          </a:p>
        </p:txBody>
      </p:sp>
      <p:cxnSp>
        <p:nvCxnSpPr>
          <p:cNvPr id="6" name="直接箭头连接符 5"/>
          <p:cNvCxnSpPr/>
          <p:nvPr/>
        </p:nvCxnSpPr>
        <p:spPr>
          <a:xfrm>
            <a:off x="3935095" y="1825625"/>
            <a:ext cx="1399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224655" y="1483360"/>
            <a:ext cx="8197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prototype</a:t>
            </a:r>
          </a:p>
        </p:txBody>
      </p:sp>
      <p:sp>
        <p:nvSpPr>
          <p:cNvPr id="7" name="矩形 6"/>
          <p:cNvSpPr/>
          <p:nvPr/>
        </p:nvSpPr>
        <p:spPr>
          <a:xfrm>
            <a:off x="2705100" y="3186430"/>
            <a:ext cx="1229360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实例对象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3043555" y="2153920"/>
            <a:ext cx="0" cy="1032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566035" y="2532380"/>
            <a:ext cx="4775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new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3934460" y="2016125"/>
            <a:ext cx="1399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224020" y="2016125"/>
            <a:ext cx="1019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constructor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3634105" y="2153920"/>
            <a:ext cx="0" cy="1032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634105" y="2532380"/>
            <a:ext cx="1019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constructor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705100" y="1668145"/>
            <a:ext cx="1229360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构造函数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243070" y="1521460"/>
            <a:ext cx="8197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prototype</a:t>
            </a:r>
          </a:p>
        </p:txBody>
      </p:sp>
      <p:sp>
        <p:nvSpPr>
          <p:cNvPr id="4" name="矩形 3"/>
          <p:cNvSpPr/>
          <p:nvPr/>
        </p:nvSpPr>
        <p:spPr>
          <a:xfrm>
            <a:off x="5372100" y="1668145"/>
            <a:ext cx="1229360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原型对象</a:t>
            </a:r>
          </a:p>
        </p:txBody>
      </p:sp>
      <p:cxnSp>
        <p:nvCxnSpPr>
          <p:cNvPr id="6" name="直接箭头连接符 5"/>
          <p:cNvCxnSpPr/>
          <p:nvPr/>
        </p:nvCxnSpPr>
        <p:spPr>
          <a:xfrm>
            <a:off x="3934460" y="1797050"/>
            <a:ext cx="14376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3934460" y="2016125"/>
            <a:ext cx="14376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43070" y="2016125"/>
            <a:ext cx="9575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constructor</a:t>
            </a:r>
          </a:p>
        </p:txBody>
      </p:sp>
      <p:sp>
        <p:nvSpPr>
          <p:cNvPr id="9" name="矩形 8"/>
          <p:cNvSpPr/>
          <p:nvPr/>
        </p:nvSpPr>
        <p:spPr>
          <a:xfrm>
            <a:off x="2705100" y="3186430"/>
            <a:ext cx="1229360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实例对象</a:t>
            </a:r>
          </a:p>
        </p:txBody>
      </p:sp>
      <p:cxnSp>
        <p:nvCxnSpPr>
          <p:cNvPr id="10" name="直接箭头连接符 9"/>
          <p:cNvCxnSpPr/>
          <p:nvPr/>
        </p:nvCxnSpPr>
        <p:spPr>
          <a:xfrm>
            <a:off x="3014980" y="2153920"/>
            <a:ext cx="0" cy="1032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595245" y="2532380"/>
            <a:ext cx="5251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new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3629025" y="2153920"/>
            <a:ext cx="0" cy="1032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629025" y="2532380"/>
            <a:ext cx="9575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constructor</a:t>
            </a:r>
          </a:p>
        </p:txBody>
      </p:sp>
      <p:cxnSp>
        <p:nvCxnSpPr>
          <p:cNvPr id="15" name="直接箭头连接符 14"/>
          <p:cNvCxnSpPr>
            <a:stCxn id="9" idx="3"/>
            <a:endCxn id="4" idx="2"/>
          </p:cNvCxnSpPr>
          <p:nvPr/>
        </p:nvCxnSpPr>
        <p:spPr>
          <a:xfrm flipV="1">
            <a:off x="3934460" y="2153920"/>
            <a:ext cx="2052320" cy="127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758055" y="2730500"/>
            <a:ext cx="9575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__proto__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705100" y="4391025"/>
            <a:ext cx="45148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对象的</a:t>
            </a:r>
            <a:r>
              <a:rPr lang="en-US" altLang="zh-CN" sz="1400"/>
              <a:t> __proto__ </a:t>
            </a:r>
            <a:r>
              <a:rPr lang="zh-CN" altLang="en-US" sz="1400"/>
              <a:t>属性指向的是创建该对象的构造函数的原型对象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05050" y="1533525"/>
            <a:ext cx="105854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构造函数</a:t>
            </a:r>
          </a:p>
        </p:txBody>
      </p:sp>
      <p:sp>
        <p:nvSpPr>
          <p:cNvPr id="6" name="矩形 5"/>
          <p:cNvSpPr/>
          <p:nvPr/>
        </p:nvSpPr>
        <p:spPr>
          <a:xfrm>
            <a:off x="2305050" y="2867025"/>
            <a:ext cx="105854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实例对象</a:t>
            </a:r>
          </a:p>
        </p:txBody>
      </p:sp>
      <p:cxnSp>
        <p:nvCxnSpPr>
          <p:cNvPr id="7" name="直接箭头连接符 6"/>
          <p:cNvCxnSpPr/>
          <p:nvPr/>
        </p:nvCxnSpPr>
        <p:spPr>
          <a:xfrm>
            <a:off x="2586990" y="1924050"/>
            <a:ext cx="0" cy="942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205990" y="2257425"/>
            <a:ext cx="5048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new</a:t>
            </a:r>
          </a:p>
        </p:txBody>
      </p:sp>
      <p:sp>
        <p:nvSpPr>
          <p:cNvPr id="9" name="矩形 8"/>
          <p:cNvSpPr/>
          <p:nvPr/>
        </p:nvSpPr>
        <p:spPr>
          <a:xfrm>
            <a:off x="4657725" y="1533525"/>
            <a:ext cx="105854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原型对象</a:t>
            </a:r>
          </a:p>
        </p:txBody>
      </p:sp>
      <p:cxnSp>
        <p:nvCxnSpPr>
          <p:cNvPr id="10" name="直接箭头连接符 9"/>
          <p:cNvCxnSpPr/>
          <p:nvPr/>
        </p:nvCxnSpPr>
        <p:spPr>
          <a:xfrm>
            <a:off x="3363595" y="1633855"/>
            <a:ext cx="12941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591560" y="1358265"/>
            <a:ext cx="8382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prototype</a:t>
            </a:r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3363595" y="1843405"/>
            <a:ext cx="12941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591560" y="1843405"/>
            <a:ext cx="9137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constructor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3089275" y="1924050"/>
            <a:ext cx="0" cy="942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013075" y="2258060"/>
            <a:ext cx="9137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constructor</a:t>
            </a:r>
          </a:p>
        </p:txBody>
      </p:sp>
      <p:cxnSp>
        <p:nvCxnSpPr>
          <p:cNvPr id="16" name="直接箭头连接符 15"/>
          <p:cNvCxnSpPr>
            <a:stCxn id="6" idx="3"/>
          </p:cNvCxnSpPr>
          <p:nvPr/>
        </p:nvCxnSpPr>
        <p:spPr>
          <a:xfrm flipV="1">
            <a:off x="3363595" y="1943100"/>
            <a:ext cx="1589405" cy="11195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039235" y="2365375"/>
            <a:ext cx="9131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__proto__</a:t>
            </a:r>
          </a:p>
        </p:txBody>
      </p:sp>
      <p:sp>
        <p:nvSpPr>
          <p:cNvPr id="19" name="矩形 18"/>
          <p:cNvSpPr/>
          <p:nvPr/>
        </p:nvSpPr>
        <p:spPr>
          <a:xfrm>
            <a:off x="4489450" y="4314190"/>
            <a:ext cx="139509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Object.prototype</a:t>
            </a:r>
          </a:p>
        </p:txBody>
      </p:sp>
      <p:cxnSp>
        <p:nvCxnSpPr>
          <p:cNvPr id="20" name="直接箭头连接符 19"/>
          <p:cNvCxnSpPr>
            <a:stCxn id="9" idx="2"/>
            <a:endCxn id="19" idx="0"/>
          </p:cNvCxnSpPr>
          <p:nvPr/>
        </p:nvCxnSpPr>
        <p:spPr>
          <a:xfrm>
            <a:off x="5187315" y="1924050"/>
            <a:ext cx="0" cy="23901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115560" y="2981325"/>
            <a:ext cx="9131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__proto__</a:t>
            </a:r>
          </a:p>
        </p:txBody>
      </p:sp>
      <p:sp>
        <p:nvSpPr>
          <p:cNvPr id="22" name="矩形 21"/>
          <p:cNvSpPr/>
          <p:nvPr/>
        </p:nvSpPr>
        <p:spPr>
          <a:xfrm>
            <a:off x="2190115" y="4314190"/>
            <a:ext cx="1287780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Object</a:t>
            </a:r>
            <a:r>
              <a:rPr lang="zh-CN" altLang="en-US" sz="1200"/>
              <a:t>构造函数</a:t>
            </a:r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3477895" y="4424045"/>
            <a:ext cx="10115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526790" y="4148455"/>
            <a:ext cx="9137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constructor</a:t>
            </a: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3477895" y="4614545"/>
            <a:ext cx="10115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591560" y="4614545"/>
            <a:ext cx="8382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prototype</a:t>
            </a: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3477895" y="7900670"/>
            <a:ext cx="10115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6896735" y="4314190"/>
            <a:ext cx="139509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null</a:t>
            </a:r>
          </a:p>
        </p:txBody>
      </p:sp>
      <p:cxnSp>
        <p:nvCxnSpPr>
          <p:cNvPr id="29" name="直接箭头连接符 28"/>
          <p:cNvCxnSpPr>
            <a:stCxn id="19" idx="3"/>
            <a:endCxn id="28" idx="1"/>
          </p:cNvCxnSpPr>
          <p:nvPr/>
        </p:nvCxnSpPr>
        <p:spPr>
          <a:xfrm>
            <a:off x="5884545" y="4509770"/>
            <a:ext cx="10121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960110" y="4234180"/>
            <a:ext cx="8604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__proto__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486025" y="1447800"/>
            <a:ext cx="1296670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Array</a:t>
            </a:r>
            <a:r>
              <a:rPr lang="zh-CN" altLang="en-US" sz="1200"/>
              <a:t>构造函数</a:t>
            </a:r>
          </a:p>
        </p:txBody>
      </p:sp>
      <p:sp>
        <p:nvSpPr>
          <p:cNvPr id="6" name="矩形 5"/>
          <p:cNvSpPr/>
          <p:nvPr/>
        </p:nvSpPr>
        <p:spPr>
          <a:xfrm>
            <a:off x="2486025" y="2886075"/>
            <a:ext cx="1296670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实例对象</a:t>
            </a:r>
          </a:p>
        </p:txBody>
      </p:sp>
      <p:cxnSp>
        <p:nvCxnSpPr>
          <p:cNvPr id="7" name="直接箭头连接符 6"/>
          <p:cNvCxnSpPr/>
          <p:nvPr/>
        </p:nvCxnSpPr>
        <p:spPr>
          <a:xfrm>
            <a:off x="2858135" y="1838325"/>
            <a:ext cx="0" cy="1047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410460" y="2224405"/>
            <a:ext cx="5048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new</a:t>
            </a: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3448685" y="1838325"/>
            <a:ext cx="0" cy="1047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382010" y="2224405"/>
            <a:ext cx="9328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constructor</a:t>
            </a:r>
          </a:p>
        </p:txBody>
      </p:sp>
      <p:sp>
        <p:nvSpPr>
          <p:cNvPr id="11" name="矩形 10"/>
          <p:cNvSpPr/>
          <p:nvPr/>
        </p:nvSpPr>
        <p:spPr>
          <a:xfrm>
            <a:off x="5447665" y="1447800"/>
            <a:ext cx="1296670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原型对象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782695" y="1557655"/>
            <a:ext cx="1664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196715" y="1282065"/>
            <a:ext cx="8375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prototype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3782695" y="1719580"/>
            <a:ext cx="1664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149090" y="1719580"/>
            <a:ext cx="9328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constructor</a:t>
            </a:r>
          </a:p>
        </p:txBody>
      </p:sp>
      <p:cxnSp>
        <p:nvCxnSpPr>
          <p:cNvPr id="16" name="直接箭头连接符 15"/>
          <p:cNvCxnSpPr>
            <a:stCxn id="6" idx="3"/>
          </p:cNvCxnSpPr>
          <p:nvPr/>
        </p:nvCxnSpPr>
        <p:spPr>
          <a:xfrm flipV="1">
            <a:off x="3782695" y="1857375"/>
            <a:ext cx="1979930" cy="1224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610100" y="2407920"/>
            <a:ext cx="9328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__proto__</a:t>
            </a:r>
          </a:p>
        </p:txBody>
      </p:sp>
      <p:sp>
        <p:nvSpPr>
          <p:cNvPr id="18" name="矩形 17"/>
          <p:cNvSpPr/>
          <p:nvPr/>
        </p:nvSpPr>
        <p:spPr>
          <a:xfrm>
            <a:off x="5447665" y="4362450"/>
            <a:ext cx="1296670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Object.prototype</a:t>
            </a:r>
          </a:p>
        </p:txBody>
      </p:sp>
      <p:cxnSp>
        <p:nvCxnSpPr>
          <p:cNvPr id="19" name="直接箭头连接符 18"/>
          <p:cNvCxnSpPr>
            <a:stCxn id="11" idx="2"/>
            <a:endCxn id="18" idx="0"/>
          </p:cNvCxnSpPr>
          <p:nvPr/>
        </p:nvCxnSpPr>
        <p:spPr>
          <a:xfrm>
            <a:off x="6096000" y="1838325"/>
            <a:ext cx="0" cy="2524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096635" y="2962275"/>
            <a:ext cx="9328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__proto__</a:t>
            </a:r>
          </a:p>
        </p:txBody>
      </p:sp>
      <p:sp>
        <p:nvSpPr>
          <p:cNvPr id="21" name="矩形 20"/>
          <p:cNvSpPr/>
          <p:nvPr/>
        </p:nvSpPr>
        <p:spPr>
          <a:xfrm>
            <a:off x="8333740" y="4362450"/>
            <a:ext cx="1296670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null</a:t>
            </a:r>
          </a:p>
        </p:txBody>
      </p:sp>
      <p:cxnSp>
        <p:nvCxnSpPr>
          <p:cNvPr id="22" name="直接箭头连接符 21"/>
          <p:cNvCxnSpPr>
            <a:stCxn id="18" idx="3"/>
            <a:endCxn id="21" idx="1"/>
          </p:cNvCxnSpPr>
          <p:nvPr/>
        </p:nvCxnSpPr>
        <p:spPr>
          <a:xfrm>
            <a:off x="6744335" y="4558030"/>
            <a:ext cx="15894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110095" y="4282440"/>
            <a:ext cx="9042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__proto__</a:t>
            </a:r>
          </a:p>
        </p:txBody>
      </p:sp>
      <p:sp>
        <p:nvSpPr>
          <p:cNvPr id="24" name="矩形 23"/>
          <p:cNvSpPr/>
          <p:nvPr/>
        </p:nvSpPr>
        <p:spPr>
          <a:xfrm>
            <a:off x="2514600" y="4363085"/>
            <a:ext cx="1296670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Object</a:t>
            </a:r>
            <a:r>
              <a:rPr lang="zh-CN" altLang="en-US" sz="1200"/>
              <a:t>构造函数</a:t>
            </a:r>
          </a:p>
        </p:txBody>
      </p:sp>
      <p:cxnSp>
        <p:nvCxnSpPr>
          <p:cNvPr id="25" name="直接箭头连接符 24"/>
          <p:cNvCxnSpPr/>
          <p:nvPr/>
        </p:nvCxnSpPr>
        <p:spPr>
          <a:xfrm flipH="1">
            <a:off x="3811270" y="4477385"/>
            <a:ext cx="163639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149090" y="4201795"/>
            <a:ext cx="9328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constructor</a:t>
            </a:r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3811270" y="4624705"/>
            <a:ext cx="163639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196715" y="4625340"/>
            <a:ext cx="8375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prototype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67025" y="1714500"/>
            <a:ext cx="137985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Function</a:t>
            </a:r>
            <a:r>
              <a:rPr lang="zh-CN" altLang="en-US" sz="1200"/>
              <a:t>构造函数</a:t>
            </a:r>
          </a:p>
        </p:txBody>
      </p:sp>
      <p:sp>
        <p:nvSpPr>
          <p:cNvPr id="4" name="矩形 3"/>
          <p:cNvSpPr/>
          <p:nvPr/>
        </p:nvSpPr>
        <p:spPr>
          <a:xfrm>
            <a:off x="2867025" y="2941320"/>
            <a:ext cx="137985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实例对象</a:t>
            </a:r>
          </a:p>
        </p:txBody>
      </p:sp>
      <p:cxnSp>
        <p:nvCxnSpPr>
          <p:cNvPr id="6" name="直接箭头连接符 5"/>
          <p:cNvCxnSpPr/>
          <p:nvPr/>
        </p:nvCxnSpPr>
        <p:spPr>
          <a:xfrm>
            <a:off x="3229610" y="2105025"/>
            <a:ext cx="0" cy="836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783205" y="2385060"/>
            <a:ext cx="5048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new</a:t>
            </a: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3884930" y="2104390"/>
            <a:ext cx="0" cy="836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839210" y="2385060"/>
            <a:ext cx="9620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constructor</a:t>
            </a:r>
          </a:p>
        </p:txBody>
      </p:sp>
      <p:sp>
        <p:nvSpPr>
          <p:cNvPr id="10" name="矩形 9"/>
          <p:cNvSpPr/>
          <p:nvPr/>
        </p:nvSpPr>
        <p:spPr>
          <a:xfrm>
            <a:off x="5610225" y="1713865"/>
            <a:ext cx="137985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原型对象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4246880" y="1818005"/>
            <a:ext cx="136334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527550" y="1543050"/>
            <a:ext cx="8020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prototype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481830" y="1964055"/>
            <a:ext cx="9620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constructor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4246880" y="2016125"/>
            <a:ext cx="136334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4" idx="3"/>
          </p:cNvCxnSpPr>
          <p:nvPr/>
        </p:nvCxnSpPr>
        <p:spPr>
          <a:xfrm flipV="1">
            <a:off x="4246880" y="2117090"/>
            <a:ext cx="1721485" cy="10198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937760" y="2557780"/>
            <a:ext cx="9620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__proto__</a:t>
            </a:r>
          </a:p>
        </p:txBody>
      </p:sp>
      <p:sp>
        <p:nvSpPr>
          <p:cNvPr id="17" name="矩形 16"/>
          <p:cNvSpPr/>
          <p:nvPr/>
        </p:nvSpPr>
        <p:spPr>
          <a:xfrm>
            <a:off x="5610225" y="4258945"/>
            <a:ext cx="137985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Object.prototype</a:t>
            </a:r>
          </a:p>
        </p:txBody>
      </p:sp>
      <p:cxnSp>
        <p:nvCxnSpPr>
          <p:cNvPr id="18" name="直接箭头连接符 17"/>
          <p:cNvCxnSpPr>
            <a:stCxn id="10" idx="2"/>
            <a:endCxn id="17" idx="0"/>
          </p:cNvCxnSpPr>
          <p:nvPr/>
        </p:nvCxnSpPr>
        <p:spPr>
          <a:xfrm>
            <a:off x="6300470" y="2104390"/>
            <a:ext cx="0" cy="21545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240780" y="3044190"/>
            <a:ext cx="9620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__proto__</a:t>
            </a:r>
          </a:p>
        </p:txBody>
      </p:sp>
      <p:sp>
        <p:nvSpPr>
          <p:cNvPr id="20" name="矩形 19"/>
          <p:cNvSpPr/>
          <p:nvPr/>
        </p:nvSpPr>
        <p:spPr>
          <a:xfrm>
            <a:off x="2867025" y="4256405"/>
            <a:ext cx="137985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Object</a:t>
            </a:r>
            <a:r>
              <a:rPr lang="zh-CN" altLang="en-US" sz="1200"/>
              <a:t>的构造函数</a:t>
            </a:r>
          </a:p>
        </p:txBody>
      </p:sp>
      <p:cxnSp>
        <p:nvCxnSpPr>
          <p:cNvPr id="21" name="直接箭头连接符 20"/>
          <p:cNvCxnSpPr/>
          <p:nvPr/>
        </p:nvCxnSpPr>
        <p:spPr>
          <a:xfrm flipH="1" flipV="1">
            <a:off x="4246880" y="4352925"/>
            <a:ext cx="1363345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447540" y="4079875"/>
            <a:ext cx="9620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constructor</a:t>
            </a: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4246880" y="4551045"/>
            <a:ext cx="1363345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481830" y="4551045"/>
            <a:ext cx="8020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prototype</a:t>
            </a:r>
          </a:p>
        </p:txBody>
      </p:sp>
      <p:sp>
        <p:nvSpPr>
          <p:cNvPr id="25" name="矩形 24"/>
          <p:cNvSpPr/>
          <p:nvPr/>
        </p:nvSpPr>
        <p:spPr>
          <a:xfrm>
            <a:off x="8124825" y="4258945"/>
            <a:ext cx="137985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null</a:t>
            </a:r>
          </a:p>
        </p:txBody>
      </p:sp>
      <p:cxnSp>
        <p:nvCxnSpPr>
          <p:cNvPr id="26" name="直接箭头连接符 25"/>
          <p:cNvCxnSpPr>
            <a:stCxn id="17" idx="3"/>
            <a:endCxn id="25" idx="1"/>
          </p:cNvCxnSpPr>
          <p:nvPr/>
        </p:nvCxnSpPr>
        <p:spPr>
          <a:xfrm>
            <a:off x="6990080" y="4454525"/>
            <a:ext cx="113474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7157085" y="4178935"/>
            <a:ext cx="9620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__proto__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DAzZWFjNTM3ODJiNDE2N2Y0ZTAyMjJhNTUxZmU2ZWU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141</Words>
  <Application>Microsoft Office PowerPoint</Application>
  <PresentationFormat>ワイド画面</PresentationFormat>
  <Paragraphs>68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主题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lhp</dc:creator>
  <cp:lastModifiedBy>cat dog</cp:lastModifiedBy>
  <cp:revision>26</cp:revision>
  <dcterms:created xsi:type="dcterms:W3CDTF">2022-04-27T02:56:00Z</dcterms:created>
  <dcterms:modified xsi:type="dcterms:W3CDTF">2023-02-25T07:43:21Z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44F64B3659FC4EDD81693B29BD686EA6</vt:lpwstr>
  </property>
  <property fmtid="{D5CDD505-2E9C-101B-9397-08002B2CF9AE}" pid="3" name="KSOProductBuildVer">
    <vt:lpwstr>2052-11.1.0.11636</vt:lpwstr>
  </property>
</Properties>
</file>