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8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82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64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6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4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25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51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1962-DFDC-4B90-998D-5C3C5D30A375}" type="datetimeFigureOut">
              <a:rPr lang="es-ES" smtClean="0"/>
              <a:t>06/12/2015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452D-D1E1-47EA-8D05-882D6B1CF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8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/>
          <p:cNvGrpSpPr/>
          <p:nvPr/>
        </p:nvGrpSpPr>
        <p:grpSpPr>
          <a:xfrm>
            <a:off x="437496" y="87490"/>
            <a:ext cx="8063037" cy="6710076"/>
            <a:chOff x="437496" y="87490"/>
            <a:chExt cx="8063037" cy="6710076"/>
          </a:xfrm>
        </p:grpSpPr>
        <p:sp>
          <p:nvSpPr>
            <p:cNvPr id="4" name="Rectángulo 3"/>
            <p:cNvSpPr/>
            <p:nvPr/>
          </p:nvSpPr>
          <p:spPr>
            <a:xfrm>
              <a:off x="1255121" y="259644"/>
              <a:ext cx="7030924" cy="4301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301067" y="5531559"/>
              <a:ext cx="1693333" cy="1241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01066" y="4545650"/>
              <a:ext cx="778933" cy="985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080000" y="4545651"/>
              <a:ext cx="598311" cy="985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678311" y="270933"/>
              <a:ext cx="2607733" cy="1941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255120" y="259644"/>
              <a:ext cx="2571813" cy="19416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048000" y="2201333"/>
              <a:ext cx="2032000" cy="643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714044" y="3375378"/>
              <a:ext cx="464898" cy="11702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75733" y="2946397"/>
              <a:ext cx="679387" cy="12643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22311" y="3454400"/>
              <a:ext cx="1072445" cy="40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575733" y="259644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536220" y="637824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75733" y="1041398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59824" y="1430871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575733" y="1851369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575733" y="2229553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575733" y="2620418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536220" y="3042358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559824" y="3520705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575733" y="3965252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75733" y="4399840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575733" y="4852849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559824" y="5300213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575733" y="5745971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536220" y="6168059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575733" y="6624450"/>
              <a:ext cx="7924800" cy="1128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 flipH="1">
              <a:off x="536220" y="101600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>
              <a:off x="955963" y="11901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H="1">
              <a:off x="1423166" y="11901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>
              <a:off x="1859267" y="101600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2304212" y="118772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2740313" y="101599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H="1">
              <a:off x="3186259" y="101598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 flipH="1">
              <a:off x="3608078" y="98780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 flipH="1">
              <a:off x="4075350" y="118772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4510417" y="11877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H="1">
              <a:off x="4977689" y="110185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4953" y="12631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5905816" y="12631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 flipH="1">
              <a:off x="6363080" y="12631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H="1">
              <a:off x="6807898" y="118771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H="1">
              <a:off x="7252716" y="98779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H="1">
              <a:off x="7710687" y="118770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 flipH="1">
              <a:off x="8170330" y="87490"/>
              <a:ext cx="39513" cy="66712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521005" y="328694"/>
              <a:ext cx="542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(0,0)</a:t>
              </a:r>
              <a:endParaRPr lang="es-ES" sz="14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696575" y="322822"/>
              <a:ext cx="693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(16,0)</a:t>
              </a:r>
              <a:endParaRPr lang="es-ES" sz="14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437496" y="6235577"/>
              <a:ext cx="672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(0,14)</a:t>
              </a:r>
              <a:endParaRPr lang="es-ES" sz="14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7597287" y="6273795"/>
              <a:ext cx="770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(16,14)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403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jesusapf@yahoo.com</dc:creator>
  <cp:lastModifiedBy>jesusapf@yahoo.com</cp:lastModifiedBy>
  <cp:revision>6</cp:revision>
  <dcterms:created xsi:type="dcterms:W3CDTF">2015-12-06T01:58:56Z</dcterms:created>
  <dcterms:modified xsi:type="dcterms:W3CDTF">2015-12-06T03:13:35Z</dcterms:modified>
</cp:coreProperties>
</file>