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A057-F891-4677-A34D-093534538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63F72-8ADF-45E1-AF96-359C3161A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14B87-6010-45D6-BC70-533FF215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6E7EE-9889-435A-9676-0ECDFA50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49DE1-32B2-4329-B6C4-1AF3B547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3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1579-E673-4E66-8B03-283DBCFA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894F0-A5D1-4759-8F8A-445724C02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779FF-638E-468D-8B70-995EACD3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FFB82-1202-476F-AFF5-0B36171B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C8E04-3F11-4948-97F2-486655E9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7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CD6D0-436A-4DC0-9A0F-7156C0AEF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93EC8-C8C4-4C25-9045-E6A9EE1FB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7DB27-845B-4B18-9AE9-788BE7FA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8A9F9-6E69-49F5-AF2A-475BB4B0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0E696-3062-4492-ACA7-CF249E71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3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C610-6AA8-4726-8C31-AE6676DA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4C494-71E0-44E0-B28B-D380F6CCD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F0B4-98C0-4B41-86B2-D2111067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56573-77A1-4990-BA00-B1388852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2C1B-67E2-4526-A77F-F5C471D0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5519-72D8-4EF2-A75B-879364A6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D6C8C-2E5A-4F54-BBF9-92276E038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041F-968B-4E6E-9BE3-228E731D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16E42-2367-4592-BED9-1977B1A0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C016-BE49-4F8E-B205-9443606A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5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852B-D9F8-4F66-BE22-72F5B2C9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B8B1-6D7A-4051-9AA1-4B6A565A1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34A27-9A23-465F-AF81-5C5FE0DDF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9ECA6-FDF0-4F18-8A63-828AD36F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2A5E3-E88A-4653-A563-87969C2D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E2539-E58F-40B7-8E1D-60802AC3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3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69B2-92B6-4380-8110-D5FF5671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910EE-2020-40FC-900A-746FE09A8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2D88D-6DAC-4512-BCE4-40913C196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9BE07-9288-48B5-A6FD-08FD0B076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C31D9-4276-4D4A-A51A-79A28F473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48A9F-733A-4436-A389-8C30B3E3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B4689-4420-48FD-8C29-73AD7DE3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0A296-59D6-47C6-84F7-C8DF7AA1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4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E06F-BEC6-468C-953E-654D046E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F3A9F-3308-470D-BBF0-57BA38DB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D5CFA-2059-4CD9-85C4-41846913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519B-FC1A-4AAD-935A-A6E0C91D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0AC4C-E9AE-474C-9E6B-65F43A9C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5C362-6AF7-411A-B632-8746505C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D65BB-5D6F-473C-B9F6-1475D48C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5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7464-BCE6-4A39-BAD6-DE75C6B3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334F-04B3-46EB-A70F-B8B4E912D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AD702-CD40-4B47-8546-7F6A955CA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425BA-6E11-4FAA-A59F-EDC1BDFC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207C1-704A-465E-BA2E-F84213BB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97036-993C-4FD2-B5D0-AFCCDE20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C93E-5918-4BA9-AD84-C88C709D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F810C-B464-48E1-A292-F5A1479E0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0C9BB-73EE-4FC8-8646-6CD850C45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39D-65F7-4DAC-B60E-9C9F1609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8BEB0-04D8-44F9-924A-2873809D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0DDBC-3D72-4545-9A6F-6344BC66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27D38-CEDC-45AA-BE8A-C2D0E486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92B14-D58C-41AF-8ADF-39F09B867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2F59-AE61-4983-B050-3BABCB416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94E1-AE6B-48ED-8226-88909D6E6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D64BD-F45D-429E-B6A0-CDE631043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7E72-D4F8-4B4C-8AC8-A8C621E20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Accident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B94A5-E1C9-4A7F-BF5D-560AC9798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r>
              <a:rPr lang="en-US" dirty="0"/>
              <a:t>How can we lower the amount of serious incidents</a:t>
            </a:r>
          </a:p>
        </p:txBody>
      </p:sp>
    </p:spTree>
    <p:extLst>
      <p:ext uri="{BB962C8B-B14F-4D97-AF65-F5344CB8AC3E}">
        <p14:creationId xmlns:p14="http://schemas.microsoft.com/office/powerpoint/2010/main" val="404702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6A00-FA5F-4476-B1C2-C6C9850B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8079-1D40-43C2-B35F-BBB1E6D77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on </a:t>
            </a:r>
            <a:r>
              <a:rPr lang="en-US" dirty="0" err="1"/>
              <a:t>statbel</a:t>
            </a:r>
            <a:r>
              <a:rPr lang="en-US" dirty="0"/>
              <a:t>. Statistical service of the Belgian government</a:t>
            </a:r>
          </a:p>
          <a:p>
            <a:r>
              <a:rPr lang="en-US" dirty="0"/>
              <a:t>Multiple datapoints collected from accidents in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3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7AAC-A8C5-43C5-850D-267BCF08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B0A9D-25E2-42F4-AEFD-70B481181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prediction power (R^2)</a:t>
            </a:r>
          </a:p>
          <a:p>
            <a:r>
              <a:rPr lang="en-US" dirty="0"/>
              <a:t>7 parameters having an impact on accident injury level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6D455-2B9D-4138-985A-2C95D3788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747196"/>
            <a:ext cx="5738813" cy="39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8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8C27-44F3-4F21-BE9E-BD6E6F84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44BA-AE16-4604-8F1E-659FABFE1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parameters have an impact on type of injury after an accident?</a:t>
            </a:r>
          </a:p>
          <a:p>
            <a:r>
              <a:rPr lang="en-US" dirty="0"/>
              <a:t>How to lower the amount of serious injuries?</a:t>
            </a:r>
          </a:p>
          <a:p>
            <a:r>
              <a:rPr lang="en-US" dirty="0"/>
              <a:t>On which algorithm can this conclusion be plugged in?</a:t>
            </a:r>
          </a:p>
          <a:p>
            <a:r>
              <a:rPr lang="en-US" dirty="0"/>
              <a:t>How can policies have an impact on the numbers?</a:t>
            </a:r>
          </a:p>
        </p:txBody>
      </p:sp>
    </p:spTree>
    <p:extLst>
      <p:ext uri="{BB962C8B-B14F-4D97-AF65-F5344CB8AC3E}">
        <p14:creationId xmlns:p14="http://schemas.microsoft.com/office/powerpoint/2010/main" val="94054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91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Accident prediction</vt:lpstr>
      <vt:lpstr>Data </vt:lpstr>
      <vt:lpstr>Conclusion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 prediction</dc:title>
  <dc:creator>Jasper Simoen</dc:creator>
  <cp:lastModifiedBy>Jasper Simoen</cp:lastModifiedBy>
  <cp:revision>4</cp:revision>
  <dcterms:created xsi:type="dcterms:W3CDTF">2020-10-03T09:56:37Z</dcterms:created>
  <dcterms:modified xsi:type="dcterms:W3CDTF">2020-10-03T10:17:54Z</dcterms:modified>
</cp:coreProperties>
</file>