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18" d="100"/>
          <a:sy n="118" d="100"/>
        </p:scale>
        <p:origin x="-230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06DA-66C8-40A0-8F48-67E18EABDAB0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0781-36E6-41E5-934F-F7125E2A61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06DA-66C8-40A0-8F48-67E18EABDAB0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0781-36E6-41E5-934F-F7125E2A61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06DA-66C8-40A0-8F48-67E18EABDAB0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0781-36E6-41E5-934F-F7125E2A61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06DA-66C8-40A0-8F48-67E18EABDAB0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0781-36E6-41E5-934F-F7125E2A61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06DA-66C8-40A0-8F48-67E18EABDAB0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0781-36E6-41E5-934F-F7125E2A61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06DA-66C8-40A0-8F48-67E18EABDAB0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0781-36E6-41E5-934F-F7125E2A61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06DA-66C8-40A0-8F48-67E18EABDAB0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0781-36E6-41E5-934F-F7125E2A61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06DA-66C8-40A0-8F48-67E18EABDAB0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0781-36E6-41E5-934F-F7125E2A61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06DA-66C8-40A0-8F48-67E18EABDAB0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0781-36E6-41E5-934F-F7125E2A61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06DA-66C8-40A0-8F48-67E18EABDAB0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0781-36E6-41E5-934F-F7125E2A61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06DA-66C8-40A0-8F48-67E18EABDAB0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0781-36E6-41E5-934F-F7125E2A61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D06DA-66C8-40A0-8F48-67E18EABDAB0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0781-36E6-41E5-934F-F7125E2A613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57554" y="1500174"/>
            <a:ext cx="2520000" cy="714379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BR" sz="2000" dirty="0" smtClean="0"/>
              <a:t>DEPARTAMENTOS</a:t>
            </a:r>
            <a:endParaRPr lang="pt-BR" sz="20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643702" y="3478427"/>
            <a:ext cx="1857388" cy="714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Documentos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319104" y="5572140"/>
            <a:ext cx="2214578" cy="714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RegistroHoraExtra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14348" y="3478427"/>
            <a:ext cx="1857388" cy="714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Usuários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28596" y="428604"/>
            <a:ext cx="7500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 smtClean="0"/>
              <a:t>Gestao_rh</a:t>
            </a:r>
            <a:r>
              <a:rPr lang="pt-BR" sz="4000" dirty="0" smtClean="0"/>
              <a:t> - Estrutura</a:t>
            </a:r>
            <a:endParaRPr lang="pt-BR" sz="4000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462508" y="5572140"/>
            <a:ext cx="2214578" cy="714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Empresa</a:t>
            </a:r>
          </a:p>
        </p:txBody>
      </p:sp>
      <p:cxnSp>
        <p:nvCxnSpPr>
          <p:cNvPr id="19" name="Conector de seta reta 18"/>
          <p:cNvCxnSpPr>
            <a:endCxn id="2" idx="2"/>
          </p:cNvCxnSpPr>
          <p:nvPr/>
        </p:nvCxnSpPr>
        <p:spPr>
          <a:xfrm rot="5400000" flipH="1" flipV="1">
            <a:off x="3273174" y="3513379"/>
            <a:ext cx="2643206" cy="4555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4" idx="3"/>
            <a:endCxn id="5" idx="1"/>
          </p:cNvCxnSpPr>
          <p:nvPr/>
        </p:nvCxnSpPr>
        <p:spPr>
          <a:xfrm>
            <a:off x="5877554" y="3835617"/>
            <a:ext cx="766148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4" idx="1"/>
            <a:endCxn id="7" idx="3"/>
          </p:cNvCxnSpPr>
          <p:nvPr/>
        </p:nvCxnSpPr>
        <p:spPr>
          <a:xfrm rot="10800000">
            <a:off x="2571736" y="3835617"/>
            <a:ext cx="785818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2428860" y="4857759"/>
            <a:ext cx="414340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1"/>
          <p:cNvSpPr txBox="1">
            <a:spLocks/>
          </p:cNvSpPr>
          <p:nvPr/>
        </p:nvSpPr>
        <p:spPr>
          <a:xfrm>
            <a:off x="3357554" y="3478427"/>
            <a:ext cx="2520000" cy="714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Empregados</a:t>
            </a:r>
          </a:p>
        </p:txBody>
      </p:sp>
      <p:cxnSp>
        <p:nvCxnSpPr>
          <p:cNvPr id="56" name="Conector de seta reta 55"/>
          <p:cNvCxnSpPr/>
          <p:nvPr/>
        </p:nvCxnSpPr>
        <p:spPr>
          <a:xfrm rot="5100000">
            <a:off x="2072943" y="5174245"/>
            <a:ext cx="720000" cy="7223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 rot="5100000">
            <a:off x="6216347" y="5183421"/>
            <a:ext cx="720000" cy="7223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9</Words>
  <Application>Microsoft Office PowerPoint</Application>
  <PresentationFormat>Apresentação na tela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DEPARTAMENTOS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DEPARTAMENTOS</dc:title>
  <dc:creator>NOVO</dc:creator>
  <cp:lastModifiedBy>NOVO</cp:lastModifiedBy>
  <cp:revision>5</cp:revision>
  <dcterms:created xsi:type="dcterms:W3CDTF">2022-06-02T10:45:48Z</dcterms:created>
  <dcterms:modified xsi:type="dcterms:W3CDTF">2022-06-02T15:53:28Z</dcterms:modified>
</cp:coreProperties>
</file>