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5761038" cy="3240088"/>
  <p:notesSz cx="6858000" cy="9144000"/>
  <p:defaultTextStyle>
    <a:defPPr>
      <a:defRPr lang="ko-KR"/>
    </a:defPPr>
    <a:lvl1pPr marL="0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-948" y="-90"/>
      </p:cViewPr>
      <p:guideLst>
        <p:guide orient="horz" pos="1021"/>
        <p:guide pos="18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727808"/>
        <c:axId val="142742272"/>
      </c:scatterChart>
      <c:valAx>
        <c:axId val="142727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2742272"/>
        <c:crosses val="autoZero"/>
        <c:crossBetween val="midCat"/>
      </c:valAx>
      <c:valAx>
        <c:axId val="142742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2727808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819712"/>
        <c:axId val="142821248"/>
      </c:scatterChart>
      <c:valAx>
        <c:axId val="142819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2821248"/>
        <c:crosses val="autoZero"/>
        <c:crossBetween val="midCat"/>
      </c:valAx>
      <c:valAx>
        <c:axId val="142821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2819712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861440"/>
        <c:axId val="142862976"/>
      </c:scatterChart>
      <c:valAx>
        <c:axId val="142861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2862976"/>
        <c:crosses val="autoZero"/>
        <c:crossBetween val="midCat"/>
      </c:valAx>
      <c:valAx>
        <c:axId val="142862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2861440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972224"/>
        <c:axId val="143973760"/>
      </c:scatterChart>
      <c:valAx>
        <c:axId val="143972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3973760"/>
        <c:crosses val="autoZero"/>
        <c:crossBetween val="midCat"/>
      </c:valAx>
      <c:valAx>
        <c:axId val="143973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3972224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005760"/>
        <c:axId val="144015744"/>
      </c:scatterChart>
      <c:valAx>
        <c:axId val="144005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4015744"/>
        <c:crosses val="autoZero"/>
        <c:crossBetween val="midCat"/>
      </c:valAx>
      <c:valAx>
        <c:axId val="144015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4005760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080896"/>
        <c:axId val="144082432"/>
      </c:scatterChart>
      <c:valAx>
        <c:axId val="144080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4082432"/>
        <c:crosses val="autoZero"/>
        <c:crossBetween val="midCat"/>
      </c:valAx>
      <c:valAx>
        <c:axId val="144082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4080896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167488"/>
        <c:axId val="145169024"/>
      </c:scatterChart>
      <c:valAx>
        <c:axId val="145167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5169024"/>
        <c:crosses val="autoZero"/>
        <c:crossBetween val="midCat"/>
      </c:valAx>
      <c:valAx>
        <c:axId val="145169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5167488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192832"/>
        <c:axId val="145194368"/>
      </c:scatterChart>
      <c:valAx>
        <c:axId val="145192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5194368"/>
        <c:crosses val="autoZero"/>
        <c:crossBetween val="midCat"/>
      </c:valAx>
      <c:valAx>
        <c:axId val="145194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5192832"/>
        <c:crosses val="autoZero"/>
        <c:crossBetween val="midCat"/>
      </c:valAx>
    </c:plotArea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dk1"/>
      </a:solidFill>
      <a:prstDash val="solid"/>
    </a:ln>
    <a:effectLst/>
  </c:spPr>
  <c:txPr>
    <a:bodyPr/>
    <a:lstStyle/>
    <a:p>
      <a:pPr>
        <a:defRPr sz="400">
          <a:solidFill>
            <a:schemeClr val="dk1"/>
          </a:solidFill>
          <a:latin typeface="+mn-lt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2078" y="1006528"/>
            <a:ext cx="4896882" cy="694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4156" y="1836050"/>
            <a:ext cx="4032727" cy="8280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176752" y="129754"/>
            <a:ext cx="1296234" cy="27645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88052" y="129754"/>
            <a:ext cx="3792683" cy="27645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082" y="2082057"/>
            <a:ext cx="4896882" cy="643517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5082" y="1373288"/>
            <a:ext cx="4896882" cy="708769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88052" y="756021"/>
            <a:ext cx="2544458" cy="213830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928528" y="756021"/>
            <a:ext cx="2544458" cy="213830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725270"/>
            <a:ext cx="2545459" cy="30225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88052" y="1027528"/>
            <a:ext cx="2545459" cy="1866801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926528" y="725270"/>
            <a:ext cx="2546459" cy="30225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926528" y="1027528"/>
            <a:ext cx="2546459" cy="1866801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52" y="129003"/>
            <a:ext cx="1895342" cy="549015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2406" y="129004"/>
            <a:ext cx="3220580" cy="27653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8052" y="678019"/>
            <a:ext cx="1895342" cy="2216310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9204" y="2268061"/>
            <a:ext cx="3456623" cy="267758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29204" y="289508"/>
            <a:ext cx="3456623" cy="194405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600"/>
            </a:lvl2pPr>
            <a:lvl3pPr marL="514350" indent="0">
              <a:buNone/>
              <a:defRPr sz="1400"/>
            </a:lvl3pPr>
            <a:lvl4pPr marL="771525" indent="0">
              <a:buNone/>
              <a:defRPr sz="1100"/>
            </a:lvl4pPr>
            <a:lvl5pPr marL="1028700" indent="0">
              <a:buNone/>
              <a:defRPr sz="1100"/>
            </a:lvl5pPr>
            <a:lvl6pPr marL="1285875" indent="0">
              <a:buNone/>
              <a:defRPr sz="1100"/>
            </a:lvl6pPr>
            <a:lvl7pPr marL="1543050" indent="0">
              <a:buNone/>
              <a:defRPr sz="1100"/>
            </a:lvl7pPr>
            <a:lvl8pPr marL="1800225" indent="0">
              <a:buNone/>
              <a:defRPr sz="1100"/>
            </a:lvl8pPr>
            <a:lvl9pPr marL="2057400" indent="0">
              <a:buNone/>
              <a:defRPr sz="1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29204" y="2535819"/>
            <a:ext cx="3456623" cy="380260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8052" y="129754"/>
            <a:ext cx="5184934" cy="540015"/>
          </a:xfrm>
          <a:prstGeom prst="rect">
            <a:avLst/>
          </a:prstGeom>
        </p:spPr>
        <p:txBody>
          <a:bodyPr vert="horz" lIns="51435" tIns="25718" rIns="51435" bIns="2571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756021"/>
            <a:ext cx="5184934" cy="2138308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88052" y="3003082"/>
            <a:ext cx="1344242" cy="17250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968355" y="3003082"/>
            <a:ext cx="1824329" cy="17250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28744" y="3003082"/>
            <a:ext cx="1344242" cy="17250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14350" rtl="0" eaLnBrk="1" latinLnBrk="1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09" indent="-160734" algn="l" defTabSz="51435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112966" y="0"/>
            <a:ext cx="647873" cy="32400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184775" y="35868"/>
            <a:ext cx="504056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MAIN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84874" y="395908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SETUP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184775" y="2916188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EXIT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1127381064"/>
              </p:ext>
            </p:extLst>
          </p:nvPr>
        </p:nvGraphicFramePr>
        <p:xfrm>
          <a:off x="720279" y="694718"/>
          <a:ext cx="1080120" cy="432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직사각형 9"/>
          <p:cNvSpPr/>
          <p:nvPr/>
        </p:nvSpPr>
        <p:spPr>
          <a:xfrm>
            <a:off x="720279" y="550702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1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4087061208"/>
              </p:ext>
            </p:extLst>
          </p:nvPr>
        </p:nvGraphicFramePr>
        <p:xfrm>
          <a:off x="1800399" y="694718"/>
          <a:ext cx="1080120" cy="432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800399" y="550702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2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2561392989"/>
              </p:ext>
            </p:extLst>
          </p:nvPr>
        </p:nvGraphicFramePr>
        <p:xfrm>
          <a:off x="2880519" y="694718"/>
          <a:ext cx="1080120" cy="432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880519" y="550702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3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1344004505"/>
              </p:ext>
            </p:extLst>
          </p:nvPr>
        </p:nvGraphicFramePr>
        <p:xfrm>
          <a:off x="3960639" y="694718"/>
          <a:ext cx="1080120" cy="432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960639" y="550702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4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sp>
        <p:nvSpPr>
          <p:cNvPr id="17" name="직사각형 16"/>
          <p:cNvSpPr/>
          <p:nvPr/>
        </p:nvSpPr>
        <p:spPr>
          <a:xfrm>
            <a:off x="720279" y="1126766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18" name="직사각형 17"/>
          <p:cNvSpPr/>
          <p:nvPr/>
        </p:nvSpPr>
        <p:spPr>
          <a:xfrm>
            <a:off x="110580" y="1126766"/>
            <a:ext cx="609699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</a:t>
            </a:r>
            <a:endParaRPr lang="ko-KR" altLang="en-US" sz="600" dirty="0"/>
          </a:p>
        </p:txBody>
      </p:sp>
      <p:sp>
        <p:nvSpPr>
          <p:cNvPr id="19" name="직사각형 18"/>
          <p:cNvSpPr/>
          <p:nvPr/>
        </p:nvSpPr>
        <p:spPr>
          <a:xfrm>
            <a:off x="1800399" y="1126766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0" name="직사각형 19"/>
          <p:cNvSpPr/>
          <p:nvPr/>
        </p:nvSpPr>
        <p:spPr>
          <a:xfrm>
            <a:off x="2880519" y="1126766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1" name="직사각형 20"/>
          <p:cNvSpPr/>
          <p:nvPr/>
        </p:nvSpPr>
        <p:spPr>
          <a:xfrm>
            <a:off x="3960639" y="1126766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2" name="직사각형 21"/>
          <p:cNvSpPr/>
          <p:nvPr/>
        </p:nvSpPr>
        <p:spPr>
          <a:xfrm>
            <a:off x="720278" y="1270782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3" name="직사각형 22"/>
          <p:cNvSpPr/>
          <p:nvPr/>
        </p:nvSpPr>
        <p:spPr>
          <a:xfrm>
            <a:off x="110579" y="1270782"/>
            <a:ext cx="609699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</a:t>
            </a:r>
            <a:endParaRPr lang="ko-KR" altLang="en-US" sz="600" dirty="0"/>
          </a:p>
        </p:txBody>
      </p:sp>
      <p:sp>
        <p:nvSpPr>
          <p:cNvPr id="24" name="직사각형 23"/>
          <p:cNvSpPr/>
          <p:nvPr/>
        </p:nvSpPr>
        <p:spPr>
          <a:xfrm>
            <a:off x="1800398" y="1270782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5" name="직사각형 24"/>
          <p:cNvSpPr/>
          <p:nvPr/>
        </p:nvSpPr>
        <p:spPr>
          <a:xfrm>
            <a:off x="2880518" y="1270782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6" name="직사각형 25"/>
          <p:cNvSpPr/>
          <p:nvPr/>
        </p:nvSpPr>
        <p:spPr>
          <a:xfrm>
            <a:off x="3960638" y="1270782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7" name="직사각형 26"/>
          <p:cNvSpPr/>
          <p:nvPr/>
        </p:nvSpPr>
        <p:spPr>
          <a:xfrm>
            <a:off x="720277" y="1414798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28" name="직사각형 27"/>
          <p:cNvSpPr/>
          <p:nvPr/>
        </p:nvSpPr>
        <p:spPr>
          <a:xfrm>
            <a:off x="110578" y="1414798"/>
            <a:ext cx="609699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</a:t>
            </a:r>
            <a:endParaRPr lang="ko-KR" altLang="en-US" sz="600" dirty="0"/>
          </a:p>
        </p:txBody>
      </p:sp>
      <p:sp>
        <p:nvSpPr>
          <p:cNvPr id="29" name="직사각형 28"/>
          <p:cNvSpPr/>
          <p:nvPr/>
        </p:nvSpPr>
        <p:spPr>
          <a:xfrm>
            <a:off x="1800397" y="1414798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30" name="직사각형 29"/>
          <p:cNvSpPr/>
          <p:nvPr/>
        </p:nvSpPr>
        <p:spPr>
          <a:xfrm>
            <a:off x="2880517" y="1414798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31" name="직사각형 30"/>
          <p:cNvSpPr/>
          <p:nvPr/>
        </p:nvSpPr>
        <p:spPr>
          <a:xfrm>
            <a:off x="3960637" y="1414798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32" name="직사각형 31"/>
          <p:cNvSpPr/>
          <p:nvPr/>
        </p:nvSpPr>
        <p:spPr>
          <a:xfrm>
            <a:off x="720276" y="1558814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110577" y="1558814"/>
            <a:ext cx="609699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</a:t>
            </a:r>
            <a:r>
              <a:rPr lang="ko-KR" altLang="en-US" sz="600" dirty="0"/>
              <a:t>간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800396" y="1558814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35" name="직사각형 34"/>
          <p:cNvSpPr/>
          <p:nvPr/>
        </p:nvSpPr>
        <p:spPr>
          <a:xfrm>
            <a:off x="2880516" y="1558814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36" name="직사각형 35"/>
          <p:cNvSpPr/>
          <p:nvPr/>
        </p:nvSpPr>
        <p:spPr>
          <a:xfrm>
            <a:off x="3960636" y="1558814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graphicFrame>
        <p:nvGraphicFramePr>
          <p:cNvPr id="37" name="차트 36"/>
          <p:cNvGraphicFramePr/>
          <p:nvPr>
            <p:extLst>
              <p:ext uri="{D42A27DB-BD31-4B8C-83A1-F6EECF244321}">
                <p14:modId xmlns:p14="http://schemas.microsoft.com/office/powerpoint/2010/main" val="2156887502"/>
              </p:ext>
            </p:extLst>
          </p:nvPr>
        </p:nvGraphicFramePr>
        <p:xfrm>
          <a:off x="720282" y="1846846"/>
          <a:ext cx="1080120" cy="432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8" name="직사각형 37"/>
          <p:cNvSpPr/>
          <p:nvPr/>
        </p:nvSpPr>
        <p:spPr>
          <a:xfrm>
            <a:off x="720282" y="1702830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r>
              <a:rPr lang="ko-KR" altLang="en-US" sz="600" dirty="0" smtClean="0"/>
              <a:t>차축 센서</a:t>
            </a:r>
            <a:r>
              <a:rPr lang="en-US" altLang="ko-KR" sz="600" dirty="0"/>
              <a:t>1</a:t>
            </a:r>
            <a:r>
              <a:rPr lang="en-US" altLang="ko-KR" sz="600" dirty="0" smtClean="0"/>
              <a:t>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39" name="차트 38"/>
          <p:cNvGraphicFramePr/>
          <p:nvPr>
            <p:extLst>
              <p:ext uri="{D42A27DB-BD31-4B8C-83A1-F6EECF244321}">
                <p14:modId xmlns:p14="http://schemas.microsoft.com/office/powerpoint/2010/main" val="425391975"/>
              </p:ext>
            </p:extLst>
          </p:nvPr>
        </p:nvGraphicFramePr>
        <p:xfrm>
          <a:off x="1800402" y="1846846"/>
          <a:ext cx="1080120" cy="432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0" name="직사각형 39"/>
          <p:cNvSpPr/>
          <p:nvPr/>
        </p:nvSpPr>
        <p:spPr>
          <a:xfrm>
            <a:off x="1800402" y="1702830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2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41" name="차트 40"/>
          <p:cNvGraphicFramePr/>
          <p:nvPr>
            <p:extLst>
              <p:ext uri="{D42A27DB-BD31-4B8C-83A1-F6EECF244321}">
                <p14:modId xmlns:p14="http://schemas.microsoft.com/office/powerpoint/2010/main" val="2141963410"/>
              </p:ext>
            </p:extLst>
          </p:nvPr>
        </p:nvGraphicFramePr>
        <p:xfrm>
          <a:off x="2880522" y="1846846"/>
          <a:ext cx="1080120" cy="432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2" name="직사각형 41"/>
          <p:cNvSpPr/>
          <p:nvPr/>
        </p:nvSpPr>
        <p:spPr>
          <a:xfrm>
            <a:off x="2880522" y="1702830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3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graphicFrame>
        <p:nvGraphicFramePr>
          <p:cNvPr id="43" name="차트 42"/>
          <p:cNvGraphicFramePr/>
          <p:nvPr>
            <p:extLst>
              <p:ext uri="{D42A27DB-BD31-4B8C-83A1-F6EECF244321}">
                <p14:modId xmlns:p14="http://schemas.microsoft.com/office/powerpoint/2010/main" val="3006803229"/>
              </p:ext>
            </p:extLst>
          </p:nvPr>
        </p:nvGraphicFramePr>
        <p:xfrm>
          <a:off x="3960642" y="1846846"/>
          <a:ext cx="1080120" cy="432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4" name="직사각형 43"/>
          <p:cNvSpPr/>
          <p:nvPr/>
        </p:nvSpPr>
        <p:spPr>
          <a:xfrm>
            <a:off x="3960642" y="1702830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r>
              <a:rPr lang="ko-KR" altLang="en-US" sz="600" dirty="0" smtClean="0"/>
              <a:t>차축 센서</a:t>
            </a:r>
            <a:r>
              <a:rPr lang="en-US" altLang="ko-KR" sz="600" dirty="0" smtClean="0"/>
              <a:t>4 </a:t>
            </a:r>
            <a:r>
              <a:rPr lang="ko-KR" altLang="en-US" sz="600" dirty="0" smtClean="0"/>
              <a:t>그래프</a:t>
            </a:r>
            <a:endParaRPr lang="ko-KR" altLang="en-US" sz="600" dirty="0"/>
          </a:p>
        </p:txBody>
      </p:sp>
      <p:sp>
        <p:nvSpPr>
          <p:cNvPr id="45" name="직사각형 44"/>
          <p:cNvSpPr/>
          <p:nvPr/>
        </p:nvSpPr>
        <p:spPr>
          <a:xfrm>
            <a:off x="720282" y="2278894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46" name="직사각형 45"/>
          <p:cNvSpPr/>
          <p:nvPr/>
        </p:nvSpPr>
        <p:spPr>
          <a:xfrm>
            <a:off x="110583" y="2278894"/>
            <a:ext cx="609699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MIN</a:t>
            </a:r>
            <a:endParaRPr lang="ko-KR" altLang="en-US" sz="600" dirty="0"/>
          </a:p>
        </p:txBody>
      </p:sp>
      <p:sp>
        <p:nvSpPr>
          <p:cNvPr id="47" name="직사각형 46"/>
          <p:cNvSpPr/>
          <p:nvPr/>
        </p:nvSpPr>
        <p:spPr>
          <a:xfrm>
            <a:off x="1800402" y="2278894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48" name="직사각형 47"/>
          <p:cNvSpPr/>
          <p:nvPr/>
        </p:nvSpPr>
        <p:spPr>
          <a:xfrm>
            <a:off x="2880522" y="2278894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49" name="직사각형 48"/>
          <p:cNvSpPr/>
          <p:nvPr/>
        </p:nvSpPr>
        <p:spPr>
          <a:xfrm>
            <a:off x="3960642" y="2278894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0" name="직사각형 49"/>
          <p:cNvSpPr/>
          <p:nvPr/>
        </p:nvSpPr>
        <p:spPr>
          <a:xfrm>
            <a:off x="720281" y="2422910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1" name="직사각형 50"/>
          <p:cNvSpPr/>
          <p:nvPr/>
        </p:nvSpPr>
        <p:spPr>
          <a:xfrm>
            <a:off x="110582" y="2422910"/>
            <a:ext cx="609699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MAX</a:t>
            </a:r>
            <a:endParaRPr lang="ko-KR" altLang="en-US" sz="600" dirty="0"/>
          </a:p>
        </p:txBody>
      </p:sp>
      <p:sp>
        <p:nvSpPr>
          <p:cNvPr id="52" name="직사각형 51"/>
          <p:cNvSpPr/>
          <p:nvPr/>
        </p:nvSpPr>
        <p:spPr>
          <a:xfrm>
            <a:off x="1800401" y="2422910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3" name="직사각형 52"/>
          <p:cNvSpPr/>
          <p:nvPr/>
        </p:nvSpPr>
        <p:spPr>
          <a:xfrm>
            <a:off x="2880521" y="2422910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4" name="직사각형 53"/>
          <p:cNvSpPr/>
          <p:nvPr/>
        </p:nvSpPr>
        <p:spPr>
          <a:xfrm>
            <a:off x="3960641" y="2422910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5" name="직사각형 54"/>
          <p:cNvSpPr/>
          <p:nvPr/>
        </p:nvSpPr>
        <p:spPr>
          <a:xfrm>
            <a:off x="720280" y="2566926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6" name="직사각형 55"/>
          <p:cNvSpPr/>
          <p:nvPr/>
        </p:nvSpPr>
        <p:spPr>
          <a:xfrm>
            <a:off x="110581" y="2566926"/>
            <a:ext cx="609699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AVE</a:t>
            </a:r>
            <a:endParaRPr lang="ko-KR" altLang="en-US" sz="600" dirty="0"/>
          </a:p>
        </p:txBody>
      </p:sp>
      <p:sp>
        <p:nvSpPr>
          <p:cNvPr id="57" name="직사각형 56"/>
          <p:cNvSpPr/>
          <p:nvPr/>
        </p:nvSpPr>
        <p:spPr>
          <a:xfrm>
            <a:off x="1800400" y="2566926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8" name="직사각형 57"/>
          <p:cNvSpPr/>
          <p:nvPr/>
        </p:nvSpPr>
        <p:spPr>
          <a:xfrm>
            <a:off x="2880520" y="2566926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59" name="직사각형 58"/>
          <p:cNvSpPr/>
          <p:nvPr/>
        </p:nvSpPr>
        <p:spPr>
          <a:xfrm>
            <a:off x="3960640" y="2566926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60" name="직사각형 59"/>
          <p:cNvSpPr/>
          <p:nvPr/>
        </p:nvSpPr>
        <p:spPr>
          <a:xfrm>
            <a:off x="720279" y="2710942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61" name="직사각형 60"/>
          <p:cNvSpPr/>
          <p:nvPr/>
        </p:nvSpPr>
        <p:spPr>
          <a:xfrm>
            <a:off x="110580" y="2710942"/>
            <a:ext cx="609699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실시</a:t>
            </a:r>
            <a:r>
              <a:rPr lang="ko-KR" altLang="en-US" sz="600" dirty="0"/>
              <a:t>간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800399" y="2710942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63" name="직사각형 62"/>
          <p:cNvSpPr/>
          <p:nvPr/>
        </p:nvSpPr>
        <p:spPr>
          <a:xfrm>
            <a:off x="2880519" y="2710942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64" name="직사각형 63"/>
          <p:cNvSpPr/>
          <p:nvPr/>
        </p:nvSpPr>
        <p:spPr>
          <a:xfrm>
            <a:off x="3960639" y="2710942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65" name="타원 64"/>
          <p:cNvSpPr/>
          <p:nvPr/>
        </p:nvSpPr>
        <p:spPr>
          <a:xfrm>
            <a:off x="4226694" y="92969"/>
            <a:ext cx="72008" cy="7200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4262698" y="44335"/>
            <a:ext cx="76655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+mn-ea"/>
              </a:rPr>
              <a:t>1ch Controller State</a:t>
            </a:r>
            <a:endParaRPr lang="ko-KR" altLang="en-US" sz="500" dirty="0">
              <a:latin typeface="+mn-ea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4226694" y="245369"/>
            <a:ext cx="72008" cy="720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262698" y="196735"/>
            <a:ext cx="76655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>
                <a:latin typeface="+mn-ea"/>
              </a:rPr>
              <a:t>2</a:t>
            </a:r>
            <a:r>
              <a:rPr lang="en-US" altLang="ko-KR" sz="500" dirty="0" smtClean="0">
                <a:latin typeface="+mn-ea"/>
              </a:rPr>
              <a:t>ch Controller State</a:t>
            </a:r>
            <a:endParaRPr lang="ko-KR" altLang="en-US" sz="500" dirty="0">
              <a:latin typeface="+mn-ea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226694" y="397769"/>
            <a:ext cx="72008" cy="7200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262698" y="349135"/>
            <a:ext cx="77136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+mn-ea"/>
              </a:rPr>
              <a:t>PLC Controller State</a:t>
            </a:r>
            <a:endParaRPr lang="ko-KR" altLang="en-US" sz="500" dirty="0"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0" y="2881993"/>
            <a:ext cx="5112966" cy="35407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108646" y="92969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latin typeface="+mn-ea"/>
              </a:rPr>
              <a:t>START</a:t>
            </a:r>
            <a:endParaRPr lang="ko-KR" altLang="en-US" sz="500" dirty="0">
              <a:latin typeface="+mn-ea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720282" y="92969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latin typeface="+mn-ea"/>
              </a:rPr>
              <a:t>STOP</a:t>
            </a:r>
            <a:endParaRPr lang="ko-KR" altLang="en-US" sz="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99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112966" y="0"/>
            <a:ext cx="647873" cy="32400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184775" y="35868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MAIN</a:t>
            </a:r>
            <a:endParaRPr lang="ko-KR" altLang="en-US" sz="800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84874" y="395908"/>
            <a:ext cx="504056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SETUP</a:t>
            </a:r>
            <a:endParaRPr lang="ko-KR" altLang="en-US" sz="800" dirty="0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184775" y="2916188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EXIT</a:t>
            </a:r>
            <a:endParaRPr lang="ko-KR" altLang="en-US" sz="800" dirty="0"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0" y="2881993"/>
            <a:ext cx="5112966" cy="35407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720279" y="395908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77" name="직사각형 76"/>
          <p:cNvSpPr/>
          <p:nvPr/>
        </p:nvSpPr>
        <p:spPr>
          <a:xfrm>
            <a:off x="108464" y="395908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SERVER IP</a:t>
            </a:r>
            <a:endParaRPr lang="ko-KR" altLang="en-US" sz="600" dirty="0"/>
          </a:p>
        </p:txBody>
      </p:sp>
      <p:sp>
        <p:nvSpPr>
          <p:cNvPr id="78" name="직사각형 77"/>
          <p:cNvSpPr/>
          <p:nvPr/>
        </p:nvSpPr>
        <p:spPr>
          <a:xfrm>
            <a:off x="720278" y="539924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79" name="직사각형 78"/>
          <p:cNvSpPr/>
          <p:nvPr/>
        </p:nvSpPr>
        <p:spPr>
          <a:xfrm>
            <a:off x="108463" y="539924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SERVER PORT</a:t>
            </a:r>
            <a:endParaRPr lang="ko-KR" altLang="en-US" sz="600" dirty="0"/>
          </a:p>
        </p:txBody>
      </p:sp>
      <p:sp>
        <p:nvSpPr>
          <p:cNvPr id="84" name="직사각형 83"/>
          <p:cNvSpPr/>
          <p:nvPr/>
        </p:nvSpPr>
        <p:spPr>
          <a:xfrm>
            <a:off x="110576" y="251892"/>
            <a:ext cx="1689823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차축 통신 설정</a:t>
            </a:r>
            <a:endParaRPr lang="ko-KR" altLang="en-US" sz="600" dirty="0"/>
          </a:p>
        </p:txBody>
      </p:sp>
      <p:sp>
        <p:nvSpPr>
          <p:cNvPr id="85" name="직사각형 84"/>
          <p:cNvSpPr/>
          <p:nvPr/>
        </p:nvSpPr>
        <p:spPr>
          <a:xfrm>
            <a:off x="720279" y="983939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86" name="직사각형 85"/>
          <p:cNvSpPr/>
          <p:nvPr/>
        </p:nvSpPr>
        <p:spPr>
          <a:xfrm>
            <a:off x="108464" y="983939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SERVER IP</a:t>
            </a:r>
            <a:endParaRPr lang="ko-KR" altLang="en-US" sz="600" dirty="0"/>
          </a:p>
        </p:txBody>
      </p:sp>
      <p:sp>
        <p:nvSpPr>
          <p:cNvPr id="87" name="직사각형 86"/>
          <p:cNvSpPr/>
          <p:nvPr/>
        </p:nvSpPr>
        <p:spPr>
          <a:xfrm>
            <a:off x="720278" y="1127955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88" name="직사각형 87"/>
          <p:cNvSpPr/>
          <p:nvPr/>
        </p:nvSpPr>
        <p:spPr>
          <a:xfrm>
            <a:off x="108463" y="1127955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SERVER PORT</a:t>
            </a:r>
            <a:endParaRPr lang="ko-KR" altLang="en-US" sz="600" dirty="0"/>
          </a:p>
        </p:txBody>
      </p:sp>
      <p:sp>
        <p:nvSpPr>
          <p:cNvPr id="89" name="직사각형 88"/>
          <p:cNvSpPr/>
          <p:nvPr/>
        </p:nvSpPr>
        <p:spPr>
          <a:xfrm>
            <a:off x="110576" y="839923"/>
            <a:ext cx="1689823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</a:t>
            </a:r>
            <a:r>
              <a:rPr lang="ko-KR" altLang="en-US" sz="600" dirty="0" smtClean="0"/>
              <a:t>차축 통신 설정</a:t>
            </a:r>
            <a:endParaRPr lang="ko-KR" altLang="en-US" sz="600" dirty="0"/>
          </a:p>
        </p:txBody>
      </p:sp>
      <p:sp>
        <p:nvSpPr>
          <p:cNvPr id="90" name="직사각형 89"/>
          <p:cNvSpPr/>
          <p:nvPr/>
        </p:nvSpPr>
        <p:spPr>
          <a:xfrm>
            <a:off x="720280" y="1555844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91" name="직사각형 90"/>
          <p:cNvSpPr/>
          <p:nvPr/>
        </p:nvSpPr>
        <p:spPr>
          <a:xfrm>
            <a:off x="108465" y="1555844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COM PORT</a:t>
            </a:r>
            <a:endParaRPr lang="ko-KR" altLang="en-US" sz="600" dirty="0"/>
          </a:p>
        </p:txBody>
      </p:sp>
      <p:sp>
        <p:nvSpPr>
          <p:cNvPr id="92" name="직사각형 91"/>
          <p:cNvSpPr/>
          <p:nvPr/>
        </p:nvSpPr>
        <p:spPr>
          <a:xfrm>
            <a:off x="720279" y="1699860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93" name="직사각형 92"/>
          <p:cNvSpPr/>
          <p:nvPr/>
        </p:nvSpPr>
        <p:spPr>
          <a:xfrm>
            <a:off x="108464" y="1699860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BAUD RATE</a:t>
            </a:r>
            <a:endParaRPr lang="ko-KR" altLang="en-US" sz="600" dirty="0"/>
          </a:p>
        </p:txBody>
      </p:sp>
      <p:sp>
        <p:nvSpPr>
          <p:cNvPr id="94" name="직사각형 93"/>
          <p:cNvSpPr/>
          <p:nvPr/>
        </p:nvSpPr>
        <p:spPr>
          <a:xfrm>
            <a:off x="110577" y="1411828"/>
            <a:ext cx="1689823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PLC </a:t>
            </a:r>
            <a:r>
              <a:rPr lang="ko-KR" altLang="en-US" sz="600" dirty="0" smtClean="0"/>
              <a:t>통신 설정</a:t>
            </a:r>
            <a:endParaRPr lang="ko-KR" altLang="en-US" sz="600" dirty="0"/>
          </a:p>
        </p:txBody>
      </p:sp>
      <p:sp>
        <p:nvSpPr>
          <p:cNvPr id="95" name="직사각형 94"/>
          <p:cNvSpPr/>
          <p:nvPr/>
        </p:nvSpPr>
        <p:spPr>
          <a:xfrm>
            <a:off x="720280" y="1843876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96" name="직사각형 95"/>
          <p:cNvSpPr/>
          <p:nvPr/>
        </p:nvSpPr>
        <p:spPr>
          <a:xfrm>
            <a:off x="108465" y="1843876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DATA BIT</a:t>
            </a:r>
            <a:endParaRPr lang="ko-KR" altLang="en-US" sz="600" dirty="0"/>
          </a:p>
        </p:txBody>
      </p:sp>
      <p:sp>
        <p:nvSpPr>
          <p:cNvPr id="97" name="직사각형 96"/>
          <p:cNvSpPr/>
          <p:nvPr/>
        </p:nvSpPr>
        <p:spPr>
          <a:xfrm>
            <a:off x="720280" y="1987892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98" name="직사각형 97"/>
          <p:cNvSpPr/>
          <p:nvPr/>
        </p:nvSpPr>
        <p:spPr>
          <a:xfrm>
            <a:off x="108465" y="1987892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PARITY</a:t>
            </a:r>
            <a:endParaRPr lang="ko-KR" altLang="en-US" sz="600" dirty="0"/>
          </a:p>
        </p:txBody>
      </p:sp>
      <p:sp>
        <p:nvSpPr>
          <p:cNvPr id="99" name="직사각형 98"/>
          <p:cNvSpPr/>
          <p:nvPr/>
        </p:nvSpPr>
        <p:spPr>
          <a:xfrm>
            <a:off x="720275" y="2131908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100" name="직사각형 99"/>
          <p:cNvSpPr/>
          <p:nvPr/>
        </p:nvSpPr>
        <p:spPr>
          <a:xfrm>
            <a:off x="108460" y="2131908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STOP BIT</a:t>
            </a:r>
            <a:endParaRPr lang="ko-KR" altLang="en-US" sz="600" dirty="0"/>
          </a:p>
        </p:txBody>
      </p:sp>
      <p:sp>
        <p:nvSpPr>
          <p:cNvPr id="101" name="직사각형 100"/>
          <p:cNvSpPr/>
          <p:nvPr/>
        </p:nvSpPr>
        <p:spPr>
          <a:xfrm>
            <a:off x="720274" y="2275924"/>
            <a:ext cx="108012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600" dirty="0"/>
          </a:p>
        </p:txBody>
      </p:sp>
      <p:sp>
        <p:nvSpPr>
          <p:cNvPr id="102" name="직사각형 101"/>
          <p:cNvSpPr/>
          <p:nvPr/>
        </p:nvSpPr>
        <p:spPr>
          <a:xfrm>
            <a:off x="108459" y="2275924"/>
            <a:ext cx="811510" cy="1440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FLOW CONTROL</a:t>
            </a:r>
            <a:endParaRPr lang="ko-KR" altLang="en-US" sz="600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10577" y="2915016"/>
            <a:ext cx="504056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SAVE</a:t>
            </a: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03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96</Words>
  <Application>Microsoft Office PowerPoint</Application>
  <PresentationFormat>사용자 지정</PresentationFormat>
  <Paragraphs>41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이원용</cp:lastModifiedBy>
  <cp:revision>7</cp:revision>
  <dcterms:created xsi:type="dcterms:W3CDTF">2006-10-05T04:04:58Z</dcterms:created>
  <dcterms:modified xsi:type="dcterms:W3CDTF">2021-04-07T07:56:51Z</dcterms:modified>
</cp:coreProperties>
</file>