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-264" y="-77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85568"/>
        <c:axId val="127406848"/>
      </c:scatterChart>
      <c:valAx>
        <c:axId val="12708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06848"/>
        <c:crosses val="autoZero"/>
        <c:crossBetween val="midCat"/>
      </c:valAx>
      <c:valAx>
        <c:axId val="127406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08556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4272"/>
        <c:axId val="127415808"/>
      </c:scatterChart>
      <c:valAx>
        <c:axId val="12741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15808"/>
        <c:crosses val="autoZero"/>
        <c:crossBetween val="midCat"/>
      </c:valAx>
      <c:valAx>
        <c:axId val="127415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1427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64192"/>
        <c:axId val="127465728"/>
      </c:scatterChart>
      <c:valAx>
        <c:axId val="12746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465728"/>
        <c:crosses val="autoZero"/>
        <c:crossBetween val="midCat"/>
      </c:valAx>
      <c:valAx>
        <c:axId val="12746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46419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81056"/>
        <c:axId val="127982592"/>
      </c:scatterChart>
      <c:valAx>
        <c:axId val="12798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82592"/>
        <c:crosses val="autoZero"/>
        <c:crossBetween val="midCat"/>
      </c:valAx>
      <c:valAx>
        <c:axId val="12798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8105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0496"/>
        <c:axId val="128028672"/>
      </c:scatterChart>
      <c:valAx>
        <c:axId val="12801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28672"/>
        <c:crosses val="autoZero"/>
        <c:crossBetween val="midCat"/>
      </c:valAx>
      <c:valAx>
        <c:axId val="128028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1049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670528"/>
        <c:axId val="129672320"/>
      </c:scatterChart>
      <c:valAx>
        <c:axId val="12967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72320"/>
        <c:crosses val="autoZero"/>
        <c:crossBetween val="midCat"/>
      </c:valAx>
      <c:valAx>
        <c:axId val="12967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67052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70240"/>
        <c:axId val="129771776"/>
      </c:scatterChart>
      <c:valAx>
        <c:axId val="1297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71776"/>
        <c:crosses val="autoZero"/>
        <c:crossBetween val="midCat"/>
      </c:valAx>
      <c:valAx>
        <c:axId val="12977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7024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91488"/>
        <c:axId val="129793024"/>
      </c:scatterChart>
      <c:valAx>
        <c:axId val="129791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93024"/>
        <c:crosses val="autoZero"/>
        <c:crossBetween val="midCat"/>
      </c:valAx>
      <c:valAx>
        <c:axId val="12979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914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image" Target="../media/image1.png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994082249"/>
              </p:ext>
            </p:extLst>
          </p:nvPr>
        </p:nvGraphicFramePr>
        <p:xfrm>
          <a:off x="31240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240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471593009"/>
              </p:ext>
            </p:extLst>
          </p:nvPr>
        </p:nvGraphicFramePr>
        <p:xfrm>
          <a:off x="139252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39252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30201793"/>
              </p:ext>
            </p:extLst>
          </p:nvPr>
        </p:nvGraphicFramePr>
        <p:xfrm>
          <a:off x="247264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7264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857725024"/>
              </p:ext>
            </p:extLst>
          </p:nvPr>
        </p:nvGraphicFramePr>
        <p:xfrm>
          <a:off x="3552767" y="1200576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552768" y="111865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922107" y="1448934"/>
            <a:ext cx="47043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12.345</a:t>
            </a:r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31241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 (</a:t>
            </a:r>
            <a:r>
              <a:rPr lang="en-US" altLang="ko-KR" sz="600" dirty="0" smtClean="0"/>
              <a:t>mm)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39253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47265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552777" y="1448934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922125" y="1532041"/>
            <a:ext cx="470412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23.456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31241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 (mm)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39253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47265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552777" y="153204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922125" y="1614827"/>
            <a:ext cx="470404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15.142</a:t>
            </a:r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31240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 (mm)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39252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47264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552769" y="161482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922106" y="1697767"/>
            <a:ext cx="470421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16.161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31240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실시간 </a:t>
            </a:r>
            <a:r>
              <a:rPr lang="en-US" altLang="ko-KR" sz="600" dirty="0" smtClean="0"/>
              <a:t>(mm)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139252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47264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552768" y="169776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1326591399"/>
              </p:ext>
            </p:extLst>
          </p:nvPr>
        </p:nvGraphicFramePr>
        <p:xfrm>
          <a:off x="31172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241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2248933265"/>
              </p:ext>
            </p:extLst>
          </p:nvPr>
        </p:nvGraphicFramePr>
        <p:xfrm>
          <a:off x="139184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9253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1517902287"/>
              </p:ext>
            </p:extLst>
          </p:nvPr>
        </p:nvGraphicFramePr>
        <p:xfrm>
          <a:off x="247196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47265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264593835"/>
              </p:ext>
            </p:extLst>
          </p:nvPr>
        </p:nvGraphicFramePr>
        <p:xfrm>
          <a:off x="3552085" y="1910199"/>
          <a:ext cx="1080120" cy="24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552777" y="1830851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31242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31242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39254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47266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552783" y="2158557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1242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31242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39254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47266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552782" y="2241343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31242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31242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39254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47266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552781" y="2324129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31242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1242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39254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47266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552780" y="2406915"/>
            <a:ext cx="1080120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1886" y="4445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57890" y="3959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1886" y="596942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57890" y="548308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1886" y="749342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57890" y="700708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9073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START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79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STOP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9254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39254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76" name="직사각형 75"/>
          <p:cNvSpPr/>
          <p:nvPr/>
        </p:nvSpPr>
        <p:spPr>
          <a:xfrm>
            <a:off x="139254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39254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472660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2472659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0" name="직사각형 79"/>
          <p:cNvSpPr/>
          <p:nvPr/>
        </p:nvSpPr>
        <p:spPr>
          <a:xfrm>
            <a:off x="2472658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1" name="직사각형 80"/>
          <p:cNvSpPr/>
          <p:nvPr/>
        </p:nvSpPr>
        <p:spPr>
          <a:xfrm>
            <a:off x="2472657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552786" y="215855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3" name="직사각형 82"/>
          <p:cNvSpPr/>
          <p:nvPr/>
        </p:nvSpPr>
        <p:spPr>
          <a:xfrm>
            <a:off x="3552785" y="2241343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3552784" y="2324129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3552783" y="2406915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39253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9253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39252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39252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472656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472656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2472648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472647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552777" y="1448934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552777" y="1532041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3552769" y="161482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552768" y="1697767"/>
            <a:ext cx="609699" cy="827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349532" y="1253441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754426" y="1251535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1349533" y="1396987"/>
            <a:ext cx="109893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754425" y="1395551"/>
            <a:ext cx="82565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756536" y="1107519"/>
            <a:ext cx="1691938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1368353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756538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1368352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756537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756538" y="1691391"/>
            <a:ext cx="1691936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3492340" y="125934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2880525" y="125934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3492339" y="140335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2880524" y="140335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2880519" y="1115327"/>
            <a:ext cx="1691941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3492340" y="154737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2880525" y="154737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3492340" y="1691391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2880525" y="1691391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3492335" y="1835407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2880520" y="1835407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3492334" y="1979423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2880519" y="1979423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2845"/>
            <a:ext cx="5112966" cy="249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1"/>
            <a:ext cx="1076476" cy="24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1088523" y="-5659"/>
            <a:ext cx="65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smtClean="0"/>
              <a:t>2021-04-08</a:t>
            </a:r>
          </a:p>
          <a:p>
            <a:pPr algn="ctr"/>
            <a:r>
              <a:rPr lang="en-US" altLang="ko-KR" sz="600" dirty="0" smtClean="0"/>
              <a:t>15:32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140</Words>
  <Application>Microsoft Office PowerPoint</Application>
  <PresentationFormat>사용자 지정</PresentationFormat>
  <Paragraphs>73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10</cp:revision>
  <dcterms:created xsi:type="dcterms:W3CDTF">2006-10-05T04:04:58Z</dcterms:created>
  <dcterms:modified xsi:type="dcterms:W3CDTF">2021-04-08T06:45:27Z</dcterms:modified>
</cp:coreProperties>
</file>