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61038" cy="3240088"/>
  <p:notesSz cx="6858000" cy="9144000"/>
  <p:defaultTextStyle>
    <a:defPPr>
      <a:defRPr lang="ko-KR"/>
    </a:defPPr>
    <a:lvl1pPr marL="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33" d="100"/>
          <a:sy n="233" d="100"/>
        </p:scale>
        <p:origin x="-906" y="-48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49728"/>
        <c:axId val="47346432"/>
      </c:scatterChart>
      <c:valAx>
        <c:axId val="14024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346432"/>
        <c:crosses val="autoZero"/>
        <c:crossBetween val="midCat"/>
      </c:valAx>
      <c:valAx>
        <c:axId val="47346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024972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995968"/>
        <c:axId val="141551104"/>
      </c:scatterChart>
      <c:valAx>
        <c:axId val="14099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1551104"/>
        <c:crosses val="autoZero"/>
        <c:crossBetween val="midCat"/>
      </c:valAx>
      <c:valAx>
        <c:axId val="141551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099596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029184"/>
        <c:axId val="144318848"/>
      </c:scatterChart>
      <c:valAx>
        <c:axId val="14402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318848"/>
        <c:crosses val="autoZero"/>
        <c:crossBetween val="midCat"/>
      </c:valAx>
      <c:valAx>
        <c:axId val="144318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029184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138304"/>
        <c:axId val="144360576"/>
      </c:scatterChart>
      <c:valAx>
        <c:axId val="197138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360576"/>
        <c:crosses val="autoZero"/>
        <c:crossBetween val="midCat"/>
      </c:valAx>
      <c:valAx>
        <c:axId val="144360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138304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234688"/>
        <c:axId val="197236608"/>
      </c:scatterChart>
      <c:valAx>
        <c:axId val="197234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7236608"/>
        <c:crosses val="autoZero"/>
        <c:crossBetween val="midCat"/>
      </c:valAx>
      <c:valAx>
        <c:axId val="197236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23468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386624"/>
        <c:axId val="197388160"/>
      </c:scatterChart>
      <c:valAx>
        <c:axId val="19738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7388160"/>
        <c:crosses val="autoZero"/>
        <c:crossBetween val="midCat"/>
      </c:valAx>
      <c:valAx>
        <c:axId val="197388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386624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96704"/>
        <c:axId val="226201600"/>
      </c:scatterChart>
      <c:valAx>
        <c:axId val="21469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6201600"/>
        <c:crosses val="autoZero"/>
        <c:crossBetween val="midCat"/>
      </c:valAx>
      <c:valAx>
        <c:axId val="226201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96704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883520"/>
        <c:axId val="277924864"/>
      </c:scatterChart>
      <c:valAx>
        <c:axId val="27788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77924864"/>
        <c:crosses val="autoZero"/>
        <c:crossBetween val="midCat"/>
      </c:valAx>
      <c:valAx>
        <c:axId val="27792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7883520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76752" y="129754"/>
            <a:ext cx="1296234" cy="2764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8052" y="129754"/>
            <a:ext cx="3792683" cy="2764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8052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928528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1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127381064"/>
              </p:ext>
            </p:extLst>
          </p:nvPr>
        </p:nvGraphicFramePr>
        <p:xfrm>
          <a:off x="720279" y="694718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720279" y="55070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087061208"/>
              </p:ext>
            </p:extLst>
          </p:nvPr>
        </p:nvGraphicFramePr>
        <p:xfrm>
          <a:off x="1800399" y="694718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00399" y="55070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2561392989"/>
              </p:ext>
            </p:extLst>
          </p:nvPr>
        </p:nvGraphicFramePr>
        <p:xfrm>
          <a:off x="2880519" y="694718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880519" y="55070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1344004505"/>
              </p:ext>
            </p:extLst>
          </p:nvPr>
        </p:nvGraphicFramePr>
        <p:xfrm>
          <a:off x="3960639" y="694718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960639" y="55070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17" name="직사각형 16"/>
          <p:cNvSpPr/>
          <p:nvPr/>
        </p:nvSpPr>
        <p:spPr>
          <a:xfrm>
            <a:off x="720279" y="112676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110580" y="1126766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19" name="직사각형 18"/>
          <p:cNvSpPr/>
          <p:nvPr/>
        </p:nvSpPr>
        <p:spPr>
          <a:xfrm>
            <a:off x="1800399" y="112676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880519" y="112676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1" name="직사각형 20"/>
          <p:cNvSpPr/>
          <p:nvPr/>
        </p:nvSpPr>
        <p:spPr>
          <a:xfrm>
            <a:off x="3960639" y="112676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720278" y="127078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110579" y="1270782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24" name="직사각형 23"/>
          <p:cNvSpPr/>
          <p:nvPr/>
        </p:nvSpPr>
        <p:spPr>
          <a:xfrm>
            <a:off x="1800398" y="127078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5" name="직사각형 24"/>
          <p:cNvSpPr/>
          <p:nvPr/>
        </p:nvSpPr>
        <p:spPr>
          <a:xfrm>
            <a:off x="2880518" y="127078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3960638" y="127078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720277" y="141479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8" name="직사각형 27"/>
          <p:cNvSpPr/>
          <p:nvPr/>
        </p:nvSpPr>
        <p:spPr>
          <a:xfrm>
            <a:off x="110578" y="1414798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1800397" y="141479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0" name="직사각형 29"/>
          <p:cNvSpPr/>
          <p:nvPr/>
        </p:nvSpPr>
        <p:spPr>
          <a:xfrm>
            <a:off x="2880517" y="141479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3960637" y="141479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2" name="직사각형 31"/>
          <p:cNvSpPr/>
          <p:nvPr/>
        </p:nvSpPr>
        <p:spPr>
          <a:xfrm>
            <a:off x="720276" y="155881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10577" y="1558814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00396" y="155881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880516" y="155881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3960636" y="155881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2156887502"/>
              </p:ext>
            </p:extLst>
          </p:nvPr>
        </p:nvGraphicFramePr>
        <p:xfrm>
          <a:off x="720282" y="1846846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720282" y="170283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/>
              <a:t>1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39" name="차트 38"/>
          <p:cNvGraphicFramePr/>
          <p:nvPr>
            <p:extLst>
              <p:ext uri="{D42A27DB-BD31-4B8C-83A1-F6EECF244321}">
                <p14:modId xmlns:p14="http://schemas.microsoft.com/office/powerpoint/2010/main" val="425391975"/>
              </p:ext>
            </p:extLst>
          </p:nvPr>
        </p:nvGraphicFramePr>
        <p:xfrm>
          <a:off x="1800402" y="1846846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800402" y="170283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1" name="차트 40"/>
          <p:cNvGraphicFramePr/>
          <p:nvPr>
            <p:extLst>
              <p:ext uri="{D42A27DB-BD31-4B8C-83A1-F6EECF244321}">
                <p14:modId xmlns:p14="http://schemas.microsoft.com/office/powerpoint/2010/main" val="2141963410"/>
              </p:ext>
            </p:extLst>
          </p:nvPr>
        </p:nvGraphicFramePr>
        <p:xfrm>
          <a:off x="2880522" y="1846846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80522" y="170283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3006803229"/>
              </p:ext>
            </p:extLst>
          </p:nvPr>
        </p:nvGraphicFramePr>
        <p:xfrm>
          <a:off x="3960642" y="1846846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960642" y="170283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720282" y="227889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110583" y="2278894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47" name="직사각형 46"/>
          <p:cNvSpPr/>
          <p:nvPr/>
        </p:nvSpPr>
        <p:spPr>
          <a:xfrm>
            <a:off x="1800402" y="227889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8" name="직사각형 47"/>
          <p:cNvSpPr/>
          <p:nvPr/>
        </p:nvSpPr>
        <p:spPr>
          <a:xfrm>
            <a:off x="2880522" y="227889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3960642" y="227889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720281" y="242291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110582" y="2422910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1800401" y="242291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2880521" y="242291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4" name="직사각형 53"/>
          <p:cNvSpPr/>
          <p:nvPr/>
        </p:nvSpPr>
        <p:spPr>
          <a:xfrm>
            <a:off x="3960641" y="242291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720280" y="256692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6" name="직사각형 55"/>
          <p:cNvSpPr/>
          <p:nvPr/>
        </p:nvSpPr>
        <p:spPr>
          <a:xfrm>
            <a:off x="110581" y="2566926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1800400" y="256692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8" name="직사각형 57"/>
          <p:cNvSpPr/>
          <p:nvPr/>
        </p:nvSpPr>
        <p:spPr>
          <a:xfrm>
            <a:off x="2880520" y="256692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3960640" y="256692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0" name="직사각형 59"/>
          <p:cNvSpPr/>
          <p:nvPr/>
        </p:nvSpPr>
        <p:spPr>
          <a:xfrm>
            <a:off x="720279" y="271094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110580" y="2710942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00399" y="271094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3" name="직사각형 62"/>
          <p:cNvSpPr/>
          <p:nvPr/>
        </p:nvSpPr>
        <p:spPr>
          <a:xfrm>
            <a:off x="2880519" y="271094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4" name="직사각형 63"/>
          <p:cNvSpPr/>
          <p:nvPr/>
        </p:nvSpPr>
        <p:spPr>
          <a:xfrm>
            <a:off x="3960639" y="271094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5" name="타원 64"/>
          <p:cNvSpPr/>
          <p:nvPr/>
        </p:nvSpPr>
        <p:spPr>
          <a:xfrm>
            <a:off x="4226694" y="92969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262698" y="44335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1ch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226694" y="245369"/>
            <a:ext cx="72008" cy="720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62698" y="196735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+mn-ea"/>
              </a:rPr>
              <a:t>2</a:t>
            </a:r>
            <a:r>
              <a:rPr lang="en-US" altLang="ko-KR" sz="500" dirty="0" smtClean="0">
                <a:latin typeface="+mn-ea"/>
              </a:rPr>
              <a:t>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26694" y="397769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262698" y="349135"/>
            <a:ext cx="7713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PLC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0577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+mn-ea"/>
              </a:rPr>
              <a:t>1</a:t>
            </a:r>
            <a:r>
              <a:rPr lang="ko-KR" altLang="en-US" sz="500" dirty="0" smtClean="0">
                <a:latin typeface="+mn-ea"/>
              </a:rPr>
              <a:t>차축 </a:t>
            </a:r>
            <a:r>
              <a:rPr lang="en-US" altLang="ko-KR" sz="500" dirty="0" smtClean="0">
                <a:latin typeface="+mn-ea"/>
              </a:rPr>
              <a:t>Data Save</a:t>
            </a:r>
            <a:endParaRPr lang="ko-KR" altLang="en-US" sz="500" dirty="0"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20276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+mn-ea"/>
              </a:rPr>
              <a:t>2</a:t>
            </a:r>
            <a:r>
              <a:rPr lang="ko-KR" altLang="en-US" sz="500" dirty="0" smtClean="0">
                <a:latin typeface="+mn-ea"/>
              </a:rPr>
              <a:t>차축 </a:t>
            </a:r>
            <a:r>
              <a:rPr lang="en-US" altLang="ko-KR" sz="500" dirty="0" smtClean="0">
                <a:latin typeface="+mn-ea"/>
              </a:rPr>
              <a:t>Data Save</a:t>
            </a:r>
            <a:endParaRPr lang="ko-KR" altLang="en-US" sz="500" dirty="0"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8646" y="92969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+mn-ea"/>
              </a:rPr>
              <a:t>START</a:t>
            </a:r>
            <a:endParaRPr lang="ko-KR" altLang="en-US" sz="500" dirty="0"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0282" y="92969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+mn-ea"/>
              </a:rPr>
              <a:t>STOP</a:t>
            </a:r>
            <a:endParaRPr lang="ko-KR" altLang="en-US" sz="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9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20279" y="39590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108464" y="395908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78" name="직사각형 77"/>
          <p:cNvSpPr/>
          <p:nvPr/>
        </p:nvSpPr>
        <p:spPr>
          <a:xfrm>
            <a:off x="720278" y="53992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108463" y="539924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110576" y="251892"/>
            <a:ext cx="1689823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720279" y="983939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6" name="직사각형 85"/>
          <p:cNvSpPr/>
          <p:nvPr/>
        </p:nvSpPr>
        <p:spPr>
          <a:xfrm>
            <a:off x="108464" y="983939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720278" y="1127955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108463" y="1127955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110576" y="839923"/>
            <a:ext cx="1689823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90" name="직사각형 89"/>
          <p:cNvSpPr/>
          <p:nvPr/>
        </p:nvSpPr>
        <p:spPr>
          <a:xfrm>
            <a:off x="720280" y="155584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108465" y="1555844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COM PORT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720279" y="169986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108464" y="1699860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BAUD RATE</a:t>
            </a:r>
            <a:endParaRPr lang="ko-KR" altLang="en-US" sz="600" dirty="0"/>
          </a:p>
        </p:txBody>
      </p:sp>
      <p:sp>
        <p:nvSpPr>
          <p:cNvPr id="94" name="직사각형 93"/>
          <p:cNvSpPr/>
          <p:nvPr/>
        </p:nvSpPr>
        <p:spPr>
          <a:xfrm>
            <a:off x="110577" y="1411828"/>
            <a:ext cx="1689823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PLC </a:t>
            </a:r>
            <a:r>
              <a:rPr lang="ko-KR" altLang="en-US" sz="600" dirty="0" smtClean="0"/>
              <a:t>통신 설정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720280" y="184387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108465" y="1843876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DATA BIT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720280" y="198789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8" name="직사각형 97"/>
          <p:cNvSpPr/>
          <p:nvPr/>
        </p:nvSpPr>
        <p:spPr>
          <a:xfrm>
            <a:off x="108465" y="1987892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PARITY</a:t>
            </a:r>
            <a:endParaRPr lang="ko-KR" altLang="en-US" sz="600" dirty="0"/>
          </a:p>
        </p:txBody>
      </p:sp>
      <p:sp>
        <p:nvSpPr>
          <p:cNvPr id="99" name="직사각형 98"/>
          <p:cNvSpPr/>
          <p:nvPr/>
        </p:nvSpPr>
        <p:spPr>
          <a:xfrm>
            <a:off x="720275" y="213190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0" name="직사각형 99"/>
          <p:cNvSpPr/>
          <p:nvPr/>
        </p:nvSpPr>
        <p:spPr>
          <a:xfrm>
            <a:off x="108460" y="2131908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STOP BIT</a:t>
            </a:r>
            <a:endParaRPr lang="ko-KR" altLang="en-US" sz="600" dirty="0"/>
          </a:p>
        </p:txBody>
      </p:sp>
      <p:sp>
        <p:nvSpPr>
          <p:cNvPr id="101" name="직사각형 100"/>
          <p:cNvSpPr/>
          <p:nvPr/>
        </p:nvSpPr>
        <p:spPr>
          <a:xfrm>
            <a:off x="720274" y="227592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2" name="직사각형 101"/>
          <p:cNvSpPr/>
          <p:nvPr/>
        </p:nvSpPr>
        <p:spPr>
          <a:xfrm>
            <a:off x="108459" y="2275924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FLOW CONTROL</a:t>
            </a:r>
            <a:endParaRPr lang="ko-KR" altLang="en-US" sz="6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10577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SAVE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3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104</Words>
  <Application>Microsoft Office PowerPoint</Application>
  <PresentationFormat>사용자 지정</PresentationFormat>
  <Paragraphs>43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이원용</cp:lastModifiedBy>
  <cp:revision>6</cp:revision>
  <dcterms:created xsi:type="dcterms:W3CDTF">2006-10-05T04:04:58Z</dcterms:created>
  <dcterms:modified xsi:type="dcterms:W3CDTF">2021-04-06T11:50:40Z</dcterms:modified>
</cp:coreProperties>
</file>