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61038" cy="3240088"/>
  <p:notesSz cx="6858000" cy="9144000"/>
  <p:defaultTextStyle>
    <a:defPPr>
      <a:defRPr lang="ko-KR"/>
    </a:defPPr>
    <a:lvl1pPr marL="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-264" y="-77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85568"/>
        <c:axId val="127406848"/>
      </c:scatterChart>
      <c:valAx>
        <c:axId val="12708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406848"/>
        <c:crosses val="autoZero"/>
        <c:crossBetween val="midCat"/>
      </c:valAx>
      <c:valAx>
        <c:axId val="127406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08556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14272"/>
        <c:axId val="127415808"/>
      </c:scatterChart>
      <c:valAx>
        <c:axId val="12741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415808"/>
        <c:crosses val="autoZero"/>
        <c:crossBetween val="midCat"/>
      </c:valAx>
      <c:valAx>
        <c:axId val="127415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41427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64192"/>
        <c:axId val="127465728"/>
      </c:scatterChart>
      <c:valAx>
        <c:axId val="127464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465728"/>
        <c:crosses val="autoZero"/>
        <c:crossBetween val="midCat"/>
      </c:valAx>
      <c:valAx>
        <c:axId val="12746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46419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81056"/>
        <c:axId val="127982592"/>
      </c:scatterChart>
      <c:valAx>
        <c:axId val="12798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82592"/>
        <c:crosses val="autoZero"/>
        <c:crossBetween val="midCat"/>
      </c:valAx>
      <c:valAx>
        <c:axId val="12798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81056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10496"/>
        <c:axId val="128028672"/>
      </c:scatterChart>
      <c:valAx>
        <c:axId val="12801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028672"/>
        <c:crosses val="autoZero"/>
        <c:crossBetween val="midCat"/>
      </c:valAx>
      <c:valAx>
        <c:axId val="128028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10496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670528"/>
        <c:axId val="129672320"/>
      </c:scatterChart>
      <c:valAx>
        <c:axId val="129670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672320"/>
        <c:crosses val="autoZero"/>
        <c:crossBetween val="midCat"/>
      </c:valAx>
      <c:valAx>
        <c:axId val="12967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67052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70240"/>
        <c:axId val="129771776"/>
      </c:scatterChart>
      <c:valAx>
        <c:axId val="12977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771776"/>
        <c:crosses val="autoZero"/>
        <c:crossBetween val="midCat"/>
      </c:valAx>
      <c:valAx>
        <c:axId val="12977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70240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91488"/>
        <c:axId val="129793024"/>
      </c:scatterChart>
      <c:valAx>
        <c:axId val="129791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793024"/>
        <c:crosses val="autoZero"/>
        <c:crossBetween val="midCat"/>
      </c:valAx>
      <c:valAx>
        <c:axId val="12979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9148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76752" y="129754"/>
            <a:ext cx="1296234" cy="2764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8052" y="129754"/>
            <a:ext cx="3792683" cy="2764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8052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928528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1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994082249"/>
              </p:ext>
            </p:extLst>
          </p:nvPr>
        </p:nvGraphicFramePr>
        <p:xfrm>
          <a:off x="31240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31240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471593009"/>
              </p:ext>
            </p:extLst>
          </p:nvPr>
        </p:nvGraphicFramePr>
        <p:xfrm>
          <a:off x="139252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39252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730201793"/>
              </p:ext>
            </p:extLst>
          </p:nvPr>
        </p:nvGraphicFramePr>
        <p:xfrm>
          <a:off x="247264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47264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857725024"/>
              </p:ext>
            </p:extLst>
          </p:nvPr>
        </p:nvGraphicFramePr>
        <p:xfrm>
          <a:off x="355276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5276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922107" y="1448934"/>
            <a:ext cx="47043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12.345</a:t>
            </a:r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31241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 (</a:t>
            </a:r>
            <a:r>
              <a:rPr lang="en-US" altLang="ko-KR" sz="600" dirty="0" smtClean="0"/>
              <a:t>mm)</a:t>
            </a:r>
            <a:endParaRPr lang="ko-KR" altLang="en-US" sz="600" dirty="0"/>
          </a:p>
        </p:txBody>
      </p:sp>
      <p:sp>
        <p:nvSpPr>
          <p:cNvPr id="19" name="직사각형 18"/>
          <p:cNvSpPr/>
          <p:nvPr/>
        </p:nvSpPr>
        <p:spPr>
          <a:xfrm>
            <a:off x="139253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47265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1" name="직사각형 20"/>
          <p:cNvSpPr/>
          <p:nvPr/>
        </p:nvSpPr>
        <p:spPr>
          <a:xfrm>
            <a:off x="355277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922125" y="1532041"/>
            <a:ext cx="470412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23.456</a:t>
            </a:r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31241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 (mm)</a:t>
            </a:r>
            <a:endParaRPr lang="ko-KR" altLang="en-US" sz="600" dirty="0"/>
          </a:p>
        </p:txBody>
      </p:sp>
      <p:sp>
        <p:nvSpPr>
          <p:cNvPr id="24" name="직사각형 23"/>
          <p:cNvSpPr/>
          <p:nvPr/>
        </p:nvSpPr>
        <p:spPr>
          <a:xfrm>
            <a:off x="139253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247265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355277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922125" y="1614827"/>
            <a:ext cx="470404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15.142</a:t>
            </a:r>
            <a:endParaRPr lang="ko-KR" altLang="en-US" sz="600" dirty="0"/>
          </a:p>
        </p:txBody>
      </p:sp>
      <p:sp>
        <p:nvSpPr>
          <p:cNvPr id="28" name="직사각형 27"/>
          <p:cNvSpPr/>
          <p:nvPr/>
        </p:nvSpPr>
        <p:spPr>
          <a:xfrm>
            <a:off x="31240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 (mm)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139252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0" name="직사각형 29"/>
          <p:cNvSpPr/>
          <p:nvPr/>
        </p:nvSpPr>
        <p:spPr>
          <a:xfrm>
            <a:off x="247264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355276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922106" y="1697767"/>
            <a:ext cx="470421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16.161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31240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실시간 </a:t>
            </a:r>
            <a:r>
              <a:rPr lang="en-US" altLang="ko-KR" sz="600" dirty="0" smtClean="0"/>
              <a:t>(mm)</a:t>
            </a:r>
            <a:endParaRPr lang="ko-KR" altLang="en-US" sz="600" dirty="0"/>
          </a:p>
        </p:txBody>
      </p:sp>
      <p:sp>
        <p:nvSpPr>
          <p:cNvPr id="34" name="직사각형 33"/>
          <p:cNvSpPr/>
          <p:nvPr/>
        </p:nvSpPr>
        <p:spPr>
          <a:xfrm>
            <a:off x="139252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47264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355276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1326591399"/>
              </p:ext>
            </p:extLst>
          </p:nvPr>
        </p:nvGraphicFramePr>
        <p:xfrm>
          <a:off x="31172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1241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/>
              <a:t>1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39" name="차트 38"/>
          <p:cNvGraphicFramePr/>
          <p:nvPr>
            <p:extLst>
              <p:ext uri="{D42A27DB-BD31-4B8C-83A1-F6EECF244321}">
                <p14:modId xmlns:p14="http://schemas.microsoft.com/office/powerpoint/2010/main" val="2248933265"/>
              </p:ext>
            </p:extLst>
          </p:nvPr>
        </p:nvGraphicFramePr>
        <p:xfrm>
          <a:off x="139184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9253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1" name="차트 40"/>
          <p:cNvGraphicFramePr/>
          <p:nvPr>
            <p:extLst>
              <p:ext uri="{D42A27DB-BD31-4B8C-83A1-F6EECF244321}">
                <p14:modId xmlns:p14="http://schemas.microsoft.com/office/powerpoint/2010/main" val="1517902287"/>
              </p:ext>
            </p:extLst>
          </p:nvPr>
        </p:nvGraphicFramePr>
        <p:xfrm>
          <a:off x="247196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47265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264593835"/>
              </p:ext>
            </p:extLst>
          </p:nvPr>
        </p:nvGraphicFramePr>
        <p:xfrm>
          <a:off x="355208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55277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31242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31242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47" name="직사각형 46"/>
          <p:cNvSpPr/>
          <p:nvPr/>
        </p:nvSpPr>
        <p:spPr>
          <a:xfrm>
            <a:off x="139254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8" name="직사각형 47"/>
          <p:cNvSpPr/>
          <p:nvPr/>
        </p:nvSpPr>
        <p:spPr>
          <a:xfrm>
            <a:off x="247266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355278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31242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31242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139254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47266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4" name="직사각형 53"/>
          <p:cNvSpPr/>
          <p:nvPr/>
        </p:nvSpPr>
        <p:spPr>
          <a:xfrm>
            <a:off x="355278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31242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6" name="직사각형 55"/>
          <p:cNvSpPr/>
          <p:nvPr/>
        </p:nvSpPr>
        <p:spPr>
          <a:xfrm>
            <a:off x="31242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139254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8" name="직사각형 57"/>
          <p:cNvSpPr/>
          <p:nvPr/>
        </p:nvSpPr>
        <p:spPr>
          <a:xfrm>
            <a:off x="247266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355278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0" name="직사각형 59"/>
          <p:cNvSpPr/>
          <p:nvPr/>
        </p:nvSpPr>
        <p:spPr>
          <a:xfrm>
            <a:off x="31242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31242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39254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3" name="직사각형 62"/>
          <p:cNvSpPr/>
          <p:nvPr/>
        </p:nvSpPr>
        <p:spPr>
          <a:xfrm>
            <a:off x="247266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4" name="직사각형 63"/>
          <p:cNvSpPr/>
          <p:nvPr/>
        </p:nvSpPr>
        <p:spPr>
          <a:xfrm>
            <a:off x="355278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5" name="타원 64"/>
          <p:cNvSpPr/>
          <p:nvPr/>
        </p:nvSpPr>
        <p:spPr>
          <a:xfrm>
            <a:off x="4221886" y="444542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257890" y="395908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1ch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221886" y="596942"/>
            <a:ext cx="72008" cy="720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57890" y="548308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+mn-ea"/>
              </a:rPr>
              <a:t>2</a:t>
            </a:r>
            <a:r>
              <a:rPr lang="en-US" altLang="ko-KR" sz="500" dirty="0" smtClean="0">
                <a:latin typeface="+mn-ea"/>
              </a:rPr>
              <a:t>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21886" y="749342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257890" y="700708"/>
            <a:ext cx="7713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PLC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9073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START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0279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STOP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9254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73" name="직사각형 72"/>
          <p:cNvSpPr/>
          <p:nvPr/>
        </p:nvSpPr>
        <p:spPr>
          <a:xfrm>
            <a:off x="139254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76" name="직사각형 75"/>
          <p:cNvSpPr/>
          <p:nvPr/>
        </p:nvSpPr>
        <p:spPr>
          <a:xfrm>
            <a:off x="139254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139254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72660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2472659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0" name="직사각형 79"/>
          <p:cNvSpPr/>
          <p:nvPr/>
        </p:nvSpPr>
        <p:spPr>
          <a:xfrm>
            <a:off x="2472658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1" name="직사각형 80"/>
          <p:cNvSpPr/>
          <p:nvPr/>
        </p:nvSpPr>
        <p:spPr>
          <a:xfrm>
            <a:off x="2472657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55278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355278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355278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355278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39253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139253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139252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139252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472656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2472656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2472648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2472647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55277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355277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355276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355276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0" y="2845"/>
            <a:ext cx="5112966" cy="249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"/>
            <a:ext cx="1076476" cy="24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88523" y="-5659"/>
            <a:ext cx="65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/>
              <a:t>2021-04-08</a:t>
            </a:r>
          </a:p>
          <a:p>
            <a:pPr algn="ctr"/>
            <a:r>
              <a:rPr lang="en-US" altLang="ko-KR" sz="600" dirty="0" smtClean="0"/>
              <a:t>15:32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0799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349532" y="1253441"/>
            <a:ext cx="109893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754426" y="1251535"/>
            <a:ext cx="82565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78" name="직사각형 77"/>
          <p:cNvSpPr/>
          <p:nvPr/>
        </p:nvSpPr>
        <p:spPr>
          <a:xfrm>
            <a:off x="1349533" y="1396987"/>
            <a:ext cx="109893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754425" y="1395551"/>
            <a:ext cx="82565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756536" y="1107519"/>
            <a:ext cx="1691938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1368353" y="1835407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6" name="직사각형 85"/>
          <p:cNvSpPr/>
          <p:nvPr/>
        </p:nvSpPr>
        <p:spPr>
          <a:xfrm>
            <a:off x="756538" y="1835407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1368352" y="197942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756537" y="197942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756538" y="1691391"/>
            <a:ext cx="1691936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90" name="직사각형 89"/>
          <p:cNvSpPr/>
          <p:nvPr/>
        </p:nvSpPr>
        <p:spPr>
          <a:xfrm>
            <a:off x="3492340" y="125934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2880525" y="125934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COM PORT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3492339" y="1403359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2880524" y="1403359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BAUD RATE</a:t>
            </a:r>
            <a:endParaRPr lang="ko-KR" altLang="en-US" sz="600" dirty="0"/>
          </a:p>
        </p:txBody>
      </p:sp>
      <p:sp>
        <p:nvSpPr>
          <p:cNvPr id="94" name="직사각형 93"/>
          <p:cNvSpPr/>
          <p:nvPr/>
        </p:nvSpPr>
        <p:spPr>
          <a:xfrm>
            <a:off x="2880519" y="1115327"/>
            <a:ext cx="1691941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PLC </a:t>
            </a:r>
            <a:r>
              <a:rPr lang="ko-KR" altLang="en-US" sz="600" dirty="0" smtClean="0"/>
              <a:t>통신 설정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3492340" y="1547375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2880525" y="1547375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DATA BIT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3492340" y="1691391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8" name="직사각형 97"/>
          <p:cNvSpPr/>
          <p:nvPr/>
        </p:nvSpPr>
        <p:spPr>
          <a:xfrm>
            <a:off x="2880525" y="1691391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PARITY</a:t>
            </a:r>
            <a:endParaRPr lang="ko-KR" altLang="en-US" sz="600" dirty="0"/>
          </a:p>
        </p:txBody>
      </p:sp>
      <p:sp>
        <p:nvSpPr>
          <p:cNvPr id="99" name="직사각형 98"/>
          <p:cNvSpPr/>
          <p:nvPr/>
        </p:nvSpPr>
        <p:spPr>
          <a:xfrm>
            <a:off x="3492335" y="1835407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0" name="직사각형 99"/>
          <p:cNvSpPr/>
          <p:nvPr/>
        </p:nvSpPr>
        <p:spPr>
          <a:xfrm>
            <a:off x="2880520" y="1835407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STOP BIT</a:t>
            </a:r>
            <a:endParaRPr lang="ko-KR" altLang="en-US" sz="600" dirty="0"/>
          </a:p>
        </p:txBody>
      </p:sp>
      <p:sp>
        <p:nvSpPr>
          <p:cNvPr id="101" name="직사각형 100"/>
          <p:cNvSpPr/>
          <p:nvPr/>
        </p:nvSpPr>
        <p:spPr>
          <a:xfrm>
            <a:off x="3492334" y="197942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2" name="직사각형 101"/>
          <p:cNvSpPr/>
          <p:nvPr/>
        </p:nvSpPr>
        <p:spPr>
          <a:xfrm>
            <a:off x="2880519" y="197942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FLOW CONTROL</a:t>
            </a:r>
            <a:endParaRPr lang="ko-KR" altLang="en-US" sz="6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10577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SAVE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2845"/>
            <a:ext cx="5112966" cy="249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"/>
            <a:ext cx="1076476" cy="24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1088523" y="-5659"/>
            <a:ext cx="65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/>
              <a:t>2021-04-08</a:t>
            </a:r>
          </a:p>
          <a:p>
            <a:pPr algn="ctr"/>
            <a:r>
              <a:rPr lang="en-US" altLang="ko-KR" sz="600" dirty="0" smtClean="0"/>
              <a:t>15:32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803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140</Words>
  <Application>Microsoft Office PowerPoint</Application>
  <PresentationFormat>사용자 지정</PresentationFormat>
  <Paragraphs>73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이원용</cp:lastModifiedBy>
  <cp:revision>10</cp:revision>
  <dcterms:created xsi:type="dcterms:W3CDTF">2006-10-05T04:04:58Z</dcterms:created>
  <dcterms:modified xsi:type="dcterms:W3CDTF">2021-04-08T06:51:40Z</dcterms:modified>
</cp:coreProperties>
</file>