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61038" cy="3240088"/>
  <p:notesSz cx="6858000" cy="9144000"/>
  <p:defaultTextStyle>
    <a:defPPr>
      <a:defRPr lang="ko-KR"/>
    </a:defPPr>
    <a:lvl1pPr marL="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-264" y="-77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07872"/>
        <c:axId val="205394688"/>
      </c:scatterChart>
      <c:valAx>
        <c:axId val="20500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394688"/>
        <c:crosses val="autoZero"/>
        <c:crossBetween val="midCat"/>
      </c:valAx>
      <c:valAx>
        <c:axId val="205394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00787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02112"/>
        <c:axId val="205403648"/>
      </c:scatterChart>
      <c:valAx>
        <c:axId val="205402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403648"/>
        <c:crosses val="autoZero"/>
        <c:crossBetween val="midCat"/>
      </c:valAx>
      <c:valAx>
        <c:axId val="205403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40211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52032"/>
        <c:axId val="205453568"/>
      </c:scatterChart>
      <c:valAx>
        <c:axId val="205452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453568"/>
        <c:crosses val="autoZero"/>
        <c:crossBetween val="midCat"/>
      </c:valAx>
      <c:valAx>
        <c:axId val="205453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45203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968896"/>
        <c:axId val="205970432"/>
      </c:scatterChart>
      <c:valAx>
        <c:axId val="20596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970432"/>
        <c:crosses val="autoZero"/>
        <c:crossBetween val="midCat"/>
      </c:valAx>
      <c:valAx>
        <c:axId val="205970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96889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998336"/>
        <c:axId val="206016512"/>
      </c:scatterChart>
      <c:valAx>
        <c:axId val="20599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016512"/>
        <c:crosses val="autoZero"/>
        <c:crossBetween val="midCat"/>
      </c:valAx>
      <c:valAx>
        <c:axId val="206016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99833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658368"/>
        <c:axId val="207660160"/>
      </c:scatterChart>
      <c:valAx>
        <c:axId val="20765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660160"/>
        <c:crosses val="autoZero"/>
        <c:crossBetween val="midCat"/>
      </c:valAx>
      <c:valAx>
        <c:axId val="20766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65836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758080"/>
        <c:axId val="207759616"/>
      </c:scatterChart>
      <c:valAx>
        <c:axId val="20775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759616"/>
        <c:crosses val="autoZero"/>
        <c:crossBetween val="midCat"/>
      </c:valAx>
      <c:valAx>
        <c:axId val="20775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75808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779328"/>
        <c:axId val="207780864"/>
      </c:scatterChart>
      <c:valAx>
        <c:axId val="20777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780864"/>
        <c:crosses val="autoZero"/>
        <c:crossBetween val="midCat"/>
      </c:valAx>
      <c:valAx>
        <c:axId val="207780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77932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76752" y="129754"/>
            <a:ext cx="1296234" cy="2764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8052" y="129754"/>
            <a:ext cx="3792683" cy="2764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8052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28528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994082249"/>
              </p:ext>
            </p:extLst>
          </p:nvPr>
        </p:nvGraphicFramePr>
        <p:xfrm>
          <a:off x="31240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240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471593009"/>
              </p:ext>
            </p:extLst>
          </p:nvPr>
        </p:nvGraphicFramePr>
        <p:xfrm>
          <a:off x="139252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9252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730201793"/>
              </p:ext>
            </p:extLst>
          </p:nvPr>
        </p:nvGraphicFramePr>
        <p:xfrm>
          <a:off x="247264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47264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857725024"/>
              </p:ext>
            </p:extLst>
          </p:nvPr>
        </p:nvGraphicFramePr>
        <p:xfrm>
          <a:off x="355276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5276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922107" y="1448934"/>
            <a:ext cx="47043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12.345</a:t>
            </a:r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31241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 (mm)</a:t>
            </a:r>
            <a:endParaRPr lang="ko-KR" altLang="en-US" sz="600" dirty="0"/>
          </a:p>
        </p:txBody>
      </p:sp>
      <p:sp>
        <p:nvSpPr>
          <p:cNvPr id="19" name="직사각형 18"/>
          <p:cNvSpPr/>
          <p:nvPr/>
        </p:nvSpPr>
        <p:spPr>
          <a:xfrm>
            <a:off x="139253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47265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1" name="직사각형 20"/>
          <p:cNvSpPr/>
          <p:nvPr/>
        </p:nvSpPr>
        <p:spPr>
          <a:xfrm>
            <a:off x="355277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922125" y="1532041"/>
            <a:ext cx="470412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23.456</a:t>
            </a:r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31241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 (mm)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139253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247265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355277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922125" y="1614827"/>
            <a:ext cx="470404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15.142</a:t>
            </a:r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31240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 (mm)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139252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0" name="직사각형 29"/>
          <p:cNvSpPr/>
          <p:nvPr/>
        </p:nvSpPr>
        <p:spPr>
          <a:xfrm>
            <a:off x="247264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55276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922106" y="1697767"/>
            <a:ext cx="470421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16.161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31240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실시간 </a:t>
            </a:r>
            <a:r>
              <a:rPr lang="en-US" altLang="ko-KR" sz="600" dirty="0" smtClean="0"/>
              <a:t>(mm)</a:t>
            </a:r>
            <a:endParaRPr lang="ko-KR" altLang="en-US" sz="600" dirty="0"/>
          </a:p>
        </p:txBody>
      </p:sp>
      <p:sp>
        <p:nvSpPr>
          <p:cNvPr id="34" name="직사각형 33"/>
          <p:cNvSpPr/>
          <p:nvPr/>
        </p:nvSpPr>
        <p:spPr>
          <a:xfrm>
            <a:off x="139252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47264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55276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1326591399"/>
              </p:ext>
            </p:extLst>
          </p:nvPr>
        </p:nvGraphicFramePr>
        <p:xfrm>
          <a:off x="31172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1241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/>
              <a:t>1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2248933265"/>
              </p:ext>
            </p:extLst>
          </p:nvPr>
        </p:nvGraphicFramePr>
        <p:xfrm>
          <a:off x="139184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9253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1517902287"/>
              </p:ext>
            </p:extLst>
          </p:nvPr>
        </p:nvGraphicFramePr>
        <p:xfrm>
          <a:off x="247196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47265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264593835"/>
              </p:ext>
            </p:extLst>
          </p:nvPr>
        </p:nvGraphicFramePr>
        <p:xfrm>
          <a:off x="355208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55277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31242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31242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139254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247266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55278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31242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31242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39254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47266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55278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31242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31242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139254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8" name="직사각형 57"/>
          <p:cNvSpPr/>
          <p:nvPr/>
        </p:nvSpPr>
        <p:spPr>
          <a:xfrm>
            <a:off x="247266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355278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31242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1242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39254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247266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4" name="직사각형 63"/>
          <p:cNvSpPr/>
          <p:nvPr/>
        </p:nvSpPr>
        <p:spPr>
          <a:xfrm>
            <a:off x="355278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5" name="타원 64"/>
          <p:cNvSpPr/>
          <p:nvPr/>
        </p:nvSpPr>
        <p:spPr>
          <a:xfrm>
            <a:off x="4221886" y="4445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257890" y="3959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1ch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221886" y="596942"/>
            <a:ext cx="72008" cy="72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57890" y="5483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+mn-ea"/>
              </a:rPr>
              <a:t>2</a:t>
            </a:r>
            <a:r>
              <a:rPr lang="en-US" altLang="ko-KR" sz="500" dirty="0" smtClean="0">
                <a:latin typeface="+mn-ea"/>
              </a:rPr>
              <a:t>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21886" y="7493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257890" y="700708"/>
            <a:ext cx="7713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PLC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9073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START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0279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STOP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9254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3" name="직사각형 72"/>
          <p:cNvSpPr/>
          <p:nvPr/>
        </p:nvSpPr>
        <p:spPr>
          <a:xfrm>
            <a:off x="139254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76" name="직사각형 75"/>
          <p:cNvSpPr/>
          <p:nvPr/>
        </p:nvSpPr>
        <p:spPr>
          <a:xfrm>
            <a:off x="139254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139254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72660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2472659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0" name="직사각형 79"/>
          <p:cNvSpPr/>
          <p:nvPr/>
        </p:nvSpPr>
        <p:spPr>
          <a:xfrm>
            <a:off x="2472658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1" name="직사각형 80"/>
          <p:cNvSpPr/>
          <p:nvPr/>
        </p:nvSpPr>
        <p:spPr>
          <a:xfrm>
            <a:off x="2472657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55278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355278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355278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355278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39253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9253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139252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139252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472656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472656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2472648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472647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55277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55277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355276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55276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799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349532" y="1253441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754426" y="1251535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78" name="직사각형 77"/>
          <p:cNvSpPr/>
          <p:nvPr/>
        </p:nvSpPr>
        <p:spPr>
          <a:xfrm>
            <a:off x="1349533" y="1396987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754425" y="1395551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756536" y="1107519"/>
            <a:ext cx="1691938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1368353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6" name="직사각형 85"/>
          <p:cNvSpPr/>
          <p:nvPr/>
        </p:nvSpPr>
        <p:spPr>
          <a:xfrm>
            <a:off x="756538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68352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756537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756538" y="1691391"/>
            <a:ext cx="1691936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90" name="직사각형 89"/>
          <p:cNvSpPr/>
          <p:nvPr/>
        </p:nvSpPr>
        <p:spPr>
          <a:xfrm>
            <a:off x="3492340" y="125934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880525" y="125934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COM PORT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3492339" y="1403359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880524" y="1403359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BAUD RATE</a:t>
            </a:r>
            <a:endParaRPr lang="ko-KR" altLang="en-US" sz="600" dirty="0"/>
          </a:p>
        </p:txBody>
      </p:sp>
      <p:sp>
        <p:nvSpPr>
          <p:cNvPr id="94" name="직사각형 93"/>
          <p:cNvSpPr/>
          <p:nvPr/>
        </p:nvSpPr>
        <p:spPr>
          <a:xfrm>
            <a:off x="2880519" y="1115327"/>
            <a:ext cx="1691941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PLC </a:t>
            </a:r>
            <a:r>
              <a:rPr lang="ko-KR" altLang="en-US" sz="600" dirty="0" smtClean="0"/>
              <a:t>통신 설정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492340" y="1547375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2880525" y="1547375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DATA BIT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492340" y="1691391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8" name="직사각형 97"/>
          <p:cNvSpPr/>
          <p:nvPr/>
        </p:nvSpPr>
        <p:spPr>
          <a:xfrm>
            <a:off x="2880525" y="1691391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PARITY</a:t>
            </a:r>
            <a:endParaRPr lang="ko-KR" altLang="en-US" sz="600" dirty="0"/>
          </a:p>
        </p:txBody>
      </p:sp>
      <p:sp>
        <p:nvSpPr>
          <p:cNvPr id="99" name="직사각형 98"/>
          <p:cNvSpPr/>
          <p:nvPr/>
        </p:nvSpPr>
        <p:spPr>
          <a:xfrm>
            <a:off x="3492335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0" name="직사각형 99"/>
          <p:cNvSpPr/>
          <p:nvPr/>
        </p:nvSpPr>
        <p:spPr>
          <a:xfrm>
            <a:off x="2880520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STOP BIT</a:t>
            </a:r>
            <a:endParaRPr lang="ko-KR" altLang="en-US" sz="600" dirty="0"/>
          </a:p>
        </p:txBody>
      </p:sp>
      <p:sp>
        <p:nvSpPr>
          <p:cNvPr id="101" name="직사각형 100"/>
          <p:cNvSpPr/>
          <p:nvPr/>
        </p:nvSpPr>
        <p:spPr>
          <a:xfrm>
            <a:off x="3492334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2" name="직사각형 101"/>
          <p:cNvSpPr/>
          <p:nvPr/>
        </p:nvSpPr>
        <p:spPr>
          <a:xfrm>
            <a:off x="2880519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FLOW CONTROL</a:t>
            </a:r>
            <a:endParaRPr lang="ko-KR" altLang="en-US" sz="6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10577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SAVE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803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140</Words>
  <Application>Microsoft Office PowerPoint</Application>
  <PresentationFormat>사용자 지정</PresentationFormat>
  <Paragraphs>73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이원용</cp:lastModifiedBy>
  <cp:revision>10</cp:revision>
  <dcterms:created xsi:type="dcterms:W3CDTF">2006-10-05T04:04:58Z</dcterms:created>
  <dcterms:modified xsi:type="dcterms:W3CDTF">2021-04-08T06:53:29Z</dcterms:modified>
</cp:coreProperties>
</file>