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_rels/data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svg"/><Relationship Id="rId13" Type="http://schemas.openxmlformats.org/officeDocument/2006/relationships/image" Target="../media/image4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svg"/><Relationship Id="rId2" Type="http://schemas.openxmlformats.org/officeDocument/2006/relationships/image" Target="../media/image49.svg"/><Relationship Id="rId16" Type="http://schemas.openxmlformats.org/officeDocument/2006/relationships/image" Target="../media/image61.svg"/><Relationship Id="rId1" Type="http://schemas.openxmlformats.org/officeDocument/2006/relationships/image" Target="../media/image48.png"/><Relationship Id="rId6" Type="http://schemas.openxmlformats.org/officeDocument/2006/relationships/image" Target="../media/image53.sv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5" Type="http://schemas.openxmlformats.org/officeDocument/2006/relationships/image" Target="../media/image60.png"/><Relationship Id="rId10" Type="http://schemas.openxmlformats.org/officeDocument/2006/relationships/image" Target="../media/image57.svg"/><Relationship Id="rId4" Type="http://schemas.openxmlformats.org/officeDocument/2006/relationships/image" Target="../media/image51.svg"/><Relationship Id="rId9" Type="http://schemas.openxmlformats.org/officeDocument/2006/relationships/image" Target="../media/image56.png"/><Relationship Id="rId14" Type="http://schemas.openxmlformats.org/officeDocument/2006/relationships/image" Target="../media/image5.svg"/></Relationships>
</file>

<file path=ppt/diagrams/_rels/data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svg"/><Relationship Id="rId3" Type="http://schemas.openxmlformats.org/officeDocument/2006/relationships/hyperlink" Target="https://lsetf-backend.wonderfulbush-d6fad849.eastus.azurecontainerapps.io/docs" TargetMode="External"/><Relationship Id="rId7" Type="http://schemas.openxmlformats.org/officeDocument/2006/relationships/image" Target="../media/image64.png"/><Relationship Id="rId2" Type="http://schemas.openxmlformats.org/officeDocument/2006/relationships/hyperlink" Target="https://lsetf-backend.wonderfulbush-d6fad849.eastus.azurecontainerapps.io/" TargetMode="External"/><Relationship Id="rId1" Type="http://schemas.openxmlformats.org/officeDocument/2006/relationships/hyperlink" Target="https://lsetf-plp-ai-recruiter-tool.streamlit.app/" TargetMode="External"/><Relationship Id="rId6" Type="http://schemas.openxmlformats.org/officeDocument/2006/relationships/image" Target="../media/image63.svg"/><Relationship Id="rId5" Type="http://schemas.openxmlformats.org/officeDocument/2006/relationships/image" Target="../media/image62.png"/><Relationship Id="rId10" Type="http://schemas.openxmlformats.org/officeDocument/2006/relationships/image" Target="../media/image67.svg"/><Relationship Id="rId4" Type="http://schemas.openxmlformats.org/officeDocument/2006/relationships/hyperlink" Target="https://github.com/japhar1/lsetf-plp-ai-recruiter-tool" TargetMode="External"/><Relationship Id="rId9" Type="http://schemas.openxmlformats.org/officeDocument/2006/relationships/image" Target="../media/image66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2" Type="http://schemas.openxmlformats.org/officeDocument/2006/relationships/image" Target="../media/image25.svg"/><Relationship Id="rId16" Type="http://schemas.openxmlformats.org/officeDocument/2006/relationships/image" Target="../media/image39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Relationship Id="rId14" Type="http://schemas.openxmlformats.org/officeDocument/2006/relationships/image" Target="../media/image37.sv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41.svg"/><Relationship Id="rId7" Type="http://schemas.openxmlformats.org/officeDocument/2006/relationships/image" Target="../media/image43.svg"/><Relationship Id="rId2" Type="http://schemas.openxmlformats.org/officeDocument/2006/relationships/image" Target="../media/image40.png"/><Relationship Id="rId1" Type="http://schemas.openxmlformats.org/officeDocument/2006/relationships/hyperlink" Target="https://lsetf-plp-ai-recruiter-tool.streamlit.app/" TargetMode="External"/><Relationship Id="rId6" Type="http://schemas.openxmlformats.org/officeDocument/2006/relationships/image" Target="../media/image42.png"/><Relationship Id="rId11" Type="http://schemas.openxmlformats.org/officeDocument/2006/relationships/image" Target="../media/image47.svg"/><Relationship Id="rId5" Type="http://schemas.openxmlformats.org/officeDocument/2006/relationships/image" Target="../media/image5.svg"/><Relationship Id="rId10" Type="http://schemas.openxmlformats.org/officeDocument/2006/relationships/image" Target="../media/image46.png"/><Relationship Id="rId4" Type="http://schemas.openxmlformats.org/officeDocument/2006/relationships/image" Target="../media/image4.png"/><Relationship Id="rId9" Type="http://schemas.openxmlformats.org/officeDocument/2006/relationships/image" Target="../media/image45.svg"/></Relationships>
</file>

<file path=ppt/diagrams/_rels/drawing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svg"/><Relationship Id="rId13" Type="http://schemas.openxmlformats.org/officeDocument/2006/relationships/image" Target="../media/image4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59.svg"/><Relationship Id="rId2" Type="http://schemas.openxmlformats.org/officeDocument/2006/relationships/image" Target="../media/image49.svg"/><Relationship Id="rId16" Type="http://schemas.openxmlformats.org/officeDocument/2006/relationships/image" Target="../media/image61.svg"/><Relationship Id="rId1" Type="http://schemas.openxmlformats.org/officeDocument/2006/relationships/image" Target="../media/image48.png"/><Relationship Id="rId6" Type="http://schemas.openxmlformats.org/officeDocument/2006/relationships/image" Target="../media/image53.svg"/><Relationship Id="rId11" Type="http://schemas.openxmlformats.org/officeDocument/2006/relationships/image" Target="../media/image58.png"/><Relationship Id="rId5" Type="http://schemas.openxmlformats.org/officeDocument/2006/relationships/image" Target="../media/image52.png"/><Relationship Id="rId15" Type="http://schemas.openxmlformats.org/officeDocument/2006/relationships/image" Target="../media/image60.png"/><Relationship Id="rId10" Type="http://schemas.openxmlformats.org/officeDocument/2006/relationships/image" Target="../media/image57.svg"/><Relationship Id="rId4" Type="http://schemas.openxmlformats.org/officeDocument/2006/relationships/image" Target="../media/image51.svg"/><Relationship Id="rId9" Type="http://schemas.openxmlformats.org/officeDocument/2006/relationships/image" Target="../media/image56.png"/><Relationship Id="rId14" Type="http://schemas.openxmlformats.org/officeDocument/2006/relationships/image" Target="../media/image5.svg"/></Relationships>
</file>

<file path=ppt/diagrams/_rels/drawing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4.png"/><Relationship Id="rId7" Type="http://schemas.openxmlformats.org/officeDocument/2006/relationships/hyperlink" Target="https://lsetf-backend.wonderfulbush-d6fad849.eastus.azurecontainerapps.io/docs" TargetMode="External"/><Relationship Id="rId2" Type="http://schemas.openxmlformats.org/officeDocument/2006/relationships/image" Target="../media/image63.svg"/><Relationship Id="rId1" Type="http://schemas.openxmlformats.org/officeDocument/2006/relationships/image" Target="../media/image62.png"/><Relationship Id="rId6" Type="http://schemas.openxmlformats.org/officeDocument/2006/relationships/hyperlink" Target="https://lsetf-backend.wonderfulbush-d6fad849.eastus.azurecontainerapps.io/" TargetMode="External"/><Relationship Id="rId5" Type="http://schemas.openxmlformats.org/officeDocument/2006/relationships/hyperlink" Target="https://lsetf-plp-ai-recruiter-tool.streamlit.app/" TargetMode="External"/><Relationship Id="rId10" Type="http://schemas.openxmlformats.org/officeDocument/2006/relationships/hyperlink" Target="https://github.com/japhar1/lsetf-plp-ai-recruiter-tool" TargetMode="External"/><Relationship Id="rId4" Type="http://schemas.openxmlformats.org/officeDocument/2006/relationships/image" Target="../media/image65.svg"/><Relationship Id="rId9" Type="http://schemas.openxmlformats.org/officeDocument/2006/relationships/image" Target="../media/image67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sv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sv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svg"/><Relationship Id="rId2" Type="http://schemas.openxmlformats.org/officeDocument/2006/relationships/image" Target="../media/image25.svg"/><Relationship Id="rId16" Type="http://schemas.openxmlformats.org/officeDocument/2006/relationships/image" Target="../media/image39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5" Type="http://schemas.openxmlformats.org/officeDocument/2006/relationships/image" Target="../media/image38.png"/><Relationship Id="rId10" Type="http://schemas.openxmlformats.org/officeDocument/2006/relationships/image" Target="../media/image33.svg"/><Relationship Id="rId4" Type="http://schemas.openxmlformats.org/officeDocument/2006/relationships/image" Target="../media/image27.svg"/><Relationship Id="rId9" Type="http://schemas.openxmlformats.org/officeDocument/2006/relationships/image" Target="../media/image32.png"/><Relationship Id="rId14" Type="http://schemas.openxmlformats.org/officeDocument/2006/relationships/image" Target="../media/image37.sv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svg"/><Relationship Id="rId3" Type="http://schemas.openxmlformats.org/officeDocument/2006/relationships/image" Target="../media/image4.png"/><Relationship Id="rId7" Type="http://schemas.openxmlformats.org/officeDocument/2006/relationships/image" Target="../media/image44.png"/><Relationship Id="rId2" Type="http://schemas.openxmlformats.org/officeDocument/2006/relationships/image" Target="../media/image41.svg"/><Relationship Id="rId1" Type="http://schemas.openxmlformats.org/officeDocument/2006/relationships/image" Target="../media/image40.png"/><Relationship Id="rId6" Type="http://schemas.openxmlformats.org/officeDocument/2006/relationships/image" Target="../media/image43.svg"/><Relationship Id="rId11" Type="http://schemas.openxmlformats.org/officeDocument/2006/relationships/hyperlink" Target="https://lsetf-plp-ai-recruiter-tool.streamlit.app/" TargetMode="External"/><Relationship Id="rId5" Type="http://schemas.openxmlformats.org/officeDocument/2006/relationships/image" Target="../media/image42.png"/><Relationship Id="rId10" Type="http://schemas.openxmlformats.org/officeDocument/2006/relationships/image" Target="../media/image47.svg"/><Relationship Id="rId4" Type="http://schemas.openxmlformats.org/officeDocument/2006/relationships/image" Target="../media/image5.svg"/><Relationship Id="rId9" Type="http://schemas.openxmlformats.org/officeDocument/2006/relationships/image" Target="../media/image4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5A3E6F7-7488-4EBD-B8BB-F9D9C7484811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421017E-29B9-4BDE-8520-755B8F5EDF89}">
      <dgm:prSet/>
      <dgm:spPr/>
      <dgm:t>
        <a:bodyPr/>
        <a:lstStyle/>
        <a:p>
          <a:r>
            <a:rPr lang="en-GB" b="1"/>
            <a:t>Hackathon Submission</a:t>
          </a:r>
          <a:br>
            <a:rPr lang="en-GB"/>
          </a:br>
          <a:r>
            <a:rPr lang="en-GB"/>
            <a:t>PLP Nigeria Edition - Building Tech-Driven Solutions for Nigeria's Growth</a:t>
          </a:r>
          <a:endParaRPr lang="en-US"/>
        </a:p>
      </dgm:t>
    </dgm:pt>
    <dgm:pt modelId="{13F0F850-754C-4405-AC3C-23656F828E70}" type="parTrans" cxnId="{F40483D2-8FE4-4B21-9A99-AF0702328C97}">
      <dgm:prSet/>
      <dgm:spPr/>
      <dgm:t>
        <a:bodyPr/>
        <a:lstStyle/>
        <a:p>
          <a:endParaRPr lang="en-US"/>
        </a:p>
      </dgm:t>
    </dgm:pt>
    <dgm:pt modelId="{C3171C76-F483-4336-A493-DCFB59360600}" type="sibTrans" cxnId="{F40483D2-8FE4-4B21-9A99-AF0702328C97}">
      <dgm:prSet/>
      <dgm:spPr/>
      <dgm:t>
        <a:bodyPr/>
        <a:lstStyle/>
        <a:p>
          <a:endParaRPr lang="en-US"/>
        </a:p>
      </dgm:t>
    </dgm:pt>
    <dgm:pt modelId="{27F2A6CC-C217-4A99-9B2A-4EB252F101A5}">
      <dgm:prSet/>
      <dgm:spPr/>
      <dgm:t>
        <a:bodyPr/>
        <a:lstStyle/>
        <a:p>
          <a:r>
            <a:rPr lang="en-GB" b="1"/>
            <a:t>Team:</a:t>
          </a:r>
          <a:r>
            <a:rPr lang="en-GB"/>
            <a:t> Balogun Olusegun</a:t>
          </a:r>
          <a:br>
            <a:rPr lang="en-GB"/>
          </a:br>
          <a:r>
            <a:rPr lang="en-GB" b="1"/>
            <a:t>Partners:</a:t>
          </a:r>
          <a:r>
            <a:rPr lang="en-GB"/>
            <a:t> LSETF × Opolo Global Innovation</a:t>
          </a:r>
          <a:br>
            <a:rPr lang="en-GB"/>
          </a:br>
          <a:r>
            <a:rPr lang="en-GB" b="1"/>
            <a:t>Date:</a:t>
          </a:r>
          <a:r>
            <a:rPr lang="en-GB"/>
            <a:t> September 2025</a:t>
          </a:r>
          <a:endParaRPr lang="en-US"/>
        </a:p>
      </dgm:t>
    </dgm:pt>
    <dgm:pt modelId="{8B733B8B-CE4C-4458-A89A-758C49E8567F}" type="parTrans" cxnId="{4A1DF62D-CFF2-4D85-8237-F08F8A15CB0A}">
      <dgm:prSet/>
      <dgm:spPr/>
      <dgm:t>
        <a:bodyPr/>
        <a:lstStyle/>
        <a:p>
          <a:endParaRPr lang="en-US"/>
        </a:p>
      </dgm:t>
    </dgm:pt>
    <dgm:pt modelId="{5306A34D-ED42-4B8C-B7AC-13AA641F9AD6}" type="sibTrans" cxnId="{4A1DF62D-CFF2-4D85-8237-F08F8A15CB0A}">
      <dgm:prSet/>
      <dgm:spPr/>
      <dgm:t>
        <a:bodyPr/>
        <a:lstStyle/>
        <a:p>
          <a:endParaRPr lang="en-US"/>
        </a:p>
      </dgm:t>
    </dgm:pt>
    <dgm:pt modelId="{1A2723A6-0428-4119-B679-E9B944E7D974}" type="pres">
      <dgm:prSet presAssocID="{75A3E6F7-7488-4EBD-B8BB-F9D9C7484811}" presName="vert0" presStyleCnt="0">
        <dgm:presLayoutVars>
          <dgm:dir/>
          <dgm:animOne val="branch"/>
          <dgm:animLvl val="lvl"/>
        </dgm:presLayoutVars>
      </dgm:prSet>
      <dgm:spPr/>
    </dgm:pt>
    <dgm:pt modelId="{3E41B41A-E115-497F-99CF-3858B0F5006C}" type="pres">
      <dgm:prSet presAssocID="{1421017E-29B9-4BDE-8520-755B8F5EDF89}" presName="thickLine" presStyleLbl="alignNode1" presStyleIdx="0" presStyleCnt="2"/>
      <dgm:spPr/>
    </dgm:pt>
    <dgm:pt modelId="{215BC274-4041-4F3D-A458-9FAD513537C7}" type="pres">
      <dgm:prSet presAssocID="{1421017E-29B9-4BDE-8520-755B8F5EDF89}" presName="horz1" presStyleCnt="0"/>
      <dgm:spPr/>
    </dgm:pt>
    <dgm:pt modelId="{CE9F0992-6D1D-4DA5-A99E-C1613C04D981}" type="pres">
      <dgm:prSet presAssocID="{1421017E-29B9-4BDE-8520-755B8F5EDF89}" presName="tx1" presStyleLbl="revTx" presStyleIdx="0" presStyleCnt="2"/>
      <dgm:spPr/>
    </dgm:pt>
    <dgm:pt modelId="{B28E02C5-F90C-4A4B-9CC6-B22248C79764}" type="pres">
      <dgm:prSet presAssocID="{1421017E-29B9-4BDE-8520-755B8F5EDF89}" presName="vert1" presStyleCnt="0"/>
      <dgm:spPr/>
    </dgm:pt>
    <dgm:pt modelId="{41AB637D-5550-4178-B9C1-099AC71D5D79}" type="pres">
      <dgm:prSet presAssocID="{27F2A6CC-C217-4A99-9B2A-4EB252F101A5}" presName="thickLine" presStyleLbl="alignNode1" presStyleIdx="1" presStyleCnt="2"/>
      <dgm:spPr/>
    </dgm:pt>
    <dgm:pt modelId="{18E04028-F323-4148-BE05-2E486263B172}" type="pres">
      <dgm:prSet presAssocID="{27F2A6CC-C217-4A99-9B2A-4EB252F101A5}" presName="horz1" presStyleCnt="0"/>
      <dgm:spPr/>
    </dgm:pt>
    <dgm:pt modelId="{19796290-BFBC-4C1A-83CB-B90B4187C4A7}" type="pres">
      <dgm:prSet presAssocID="{27F2A6CC-C217-4A99-9B2A-4EB252F101A5}" presName="tx1" presStyleLbl="revTx" presStyleIdx="1" presStyleCnt="2"/>
      <dgm:spPr/>
    </dgm:pt>
    <dgm:pt modelId="{6718ADE8-7B2E-432E-B689-231A3B8232A8}" type="pres">
      <dgm:prSet presAssocID="{27F2A6CC-C217-4A99-9B2A-4EB252F101A5}" presName="vert1" presStyleCnt="0"/>
      <dgm:spPr/>
    </dgm:pt>
  </dgm:ptLst>
  <dgm:cxnLst>
    <dgm:cxn modelId="{4A1DF62D-CFF2-4D85-8237-F08F8A15CB0A}" srcId="{75A3E6F7-7488-4EBD-B8BB-F9D9C7484811}" destId="{27F2A6CC-C217-4A99-9B2A-4EB252F101A5}" srcOrd="1" destOrd="0" parTransId="{8B733B8B-CE4C-4458-A89A-758C49E8567F}" sibTransId="{5306A34D-ED42-4B8C-B7AC-13AA641F9AD6}"/>
    <dgm:cxn modelId="{96C6EE5E-2EF6-41AA-A9E6-84E94B690EC9}" type="presOf" srcId="{1421017E-29B9-4BDE-8520-755B8F5EDF89}" destId="{CE9F0992-6D1D-4DA5-A99E-C1613C04D981}" srcOrd="0" destOrd="0" presId="urn:microsoft.com/office/officeart/2008/layout/LinedList"/>
    <dgm:cxn modelId="{8CCF9297-4995-43B8-A22A-CD43C5905CB7}" type="presOf" srcId="{75A3E6F7-7488-4EBD-B8BB-F9D9C7484811}" destId="{1A2723A6-0428-4119-B679-E9B944E7D974}" srcOrd="0" destOrd="0" presId="urn:microsoft.com/office/officeart/2008/layout/LinedList"/>
    <dgm:cxn modelId="{F40483D2-8FE4-4B21-9A99-AF0702328C97}" srcId="{75A3E6F7-7488-4EBD-B8BB-F9D9C7484811}" destId="{1421017E-29B9-4BDE-8520-755B8F5EDF89}" srcOrd="0" destOrd="0" parTransId="{13F0F850-754C-4405-AC3C-23656F828E70}" sibTransId="{C3171C76-F483-4336-A493-DCFB59360600}"/>
    <dgm:cxn modelId="{39A205D7-0972-40EA-99B2-861DD49585E0}" type="presOf" srcId="{27F2A6CC-C217-4A99-9B2A-4EB252F101A5}" destId="{19796290-BFBC-4C1A-83CB-B90B4187C4A7}" srcOrd="0" destOrd="0" presId="urn:microsoft.com/office/officeart/2008/layout/LinedList"/>
    <dgm:cxn modelId="{0155A57F-AC17-4BD4-8ADE-780871755D5A}" type="presParOf" srcId="{1A2723A6-0428-4119-B679-E9B944E7D974}" destId="{3E41B41A-E115-497F-99CF-3858B0F5006C}" srcOrd="0" destOrd="0" presId="urn:microsoft.com/office/officeart/2008/layout/LinedList"/>
    <dgm:cxn modelId="{A7E1D94F-8856-47DF-A4EB-708CFD4A64E7}" type="presParOf" srcId="{1A2723A6-0428-4119-B679-E9B944E7D974}" destId="{215BC274-4041-4F3D-A458-9FAD513537C7}" srcOrd="1" destOrd="0" presId="urn:microsoft.com/office/officeart/2008/layout/LinedList"/>
    <dgm:cxn modelId="{0D85B58B-C342-42AC-A99D-9CFD4B896F19}" type="presParOf" srcId="{215BC274-4041-4F3D-A458-9FAD513537C7}" destId="{CE9F0992-6D1D-4DA5-A99E-C1613C04D981}" srcOrd="0" destOrd="0" presId="urn:microsoft.com/office/officeart/2008/layout/LinedList"/>
    <dgm:cxn modelId="{13C6E150-96F0-4498-84AC-AAB3A8FF0BCC}" type="presParOf" srcId="{215BC274-4041-4F3D-A458-9FAD513537C7}" destId="{B28E02C5-F90C-4A4B-9CC6-B22248C79764}" srcOrd="1" destOrd="0" presId="urn:microsoft.com/office/officeart/2008/layout/LinedList"/>
    <dgm:cxn modelId="{29945969-6D96-43F5-A117-C2EC13448D84}" type="presParOf" srcId="{1A2723A6-0428-4119-B679-E9B944E7D974}" destId="{41AB637D-5550-4178-B9C1-099AC71D5D79}" srcOrd="2" destOrd="0" presId="urn:microsoft.com/office/officeart/2008/layout/LinedList"/>
    <dgm:cxn modelId="{9634E31A-36DB-4B6D-9FBC-EBB435BB2EC5}" type="presParOf" srcId="{1A2723A6-0428-4119-B679-E9B944E7D974}" destId="{18E04028-F323-4148-BE05-2E486263B172}" srcOrd="3" destOrd="0" presId="urn:microsoft.com/office/officeart/2008/layout/LinedList"/>
    <dgm:cxn modelId="{D5BABC27-C447-4233-8232-C33EE47C6B94}" type="presParOf" srcId="{18E04028-F323-4148-BE05-2E486263B172}" destId="{19796290-BFBC-4C1A-83CB-B90B4187C4A7}" srcOrd="0" destOrd="0" presId="urn:microsoft.com/office/officeart/2008/layout/LinedList"/>
    <dgm:cxn modelId="{A0739499-CA28-460C-A096-768B2DF240B4}" type="presParOf" srcId="{18E04028-F323-4148-BE05-2E486263B172}" destId="{6718ADE8-7B2E-432E-B689-231A3B8232A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CDADC7E-F008-4CD1-A542-37998189E82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EE490EF-CBA8-4CC5-837F-549099D90BBF}">
      <dgm:prSet/>
      <dgm:spPr/>
      <dgm:t>
        <a:bodyPr/>
        <a:lstStyle/>
        <a:p>
          <a:r>
            <a:rPr lang="en-GB" b="1"/>
            <a:t>Hackathon Achievement:</a:t>
          </a:r>
          <a:endParaRPr lang="en-US"/>
        </a:p>
      </dgm:t>
    </dgm:pt>
    <dgm:pt modelId="{2DB357B5-0248-4DA8-A69D-0214B949D43F}" type="parTrans" cxnId="{3CB4924C-080E-481A-908C-3105E5327817}">
      <dgm:prSet/>
      <dgm:spPr/>
      <dgm:t>
        <a:bodyPr/>
        <a:lstStyle/>
        <a:p>
          <a:endParaRPr lang="en-US"/>
        </a:p>
      </dgm:t>
    </dgm:pt>
    <dgm:pt modelId="{C1C5BC4E-E8E9-463D-89F5-19CFEEA45C01}" type="sibTrans" cxnId="{3CB4924C-080E-481A-908C-3105E5327817}">
      <dgm:prSet/>
      <dgm:spPr/>
      <dgm:t>
        <a:bodyPr/>
        <a:lstStyle/>
        <a:p>
          <a:endParaRPr lang="en-US"/>
        </a:p>
      </dgm:t>
    </dgm:pt>
    <dgm:pt modelId="{FEA13ECB-D85F-4EB1-BECB-BAB1B62F7EAE}">
      <dgm:prSet/>
      <dgm:spPr/>
      <dgm:t>
        <a:bodyPr/>
        <a:lstStyle/>
        <a:p>
          <a:r>
            <a:rPr lang="en-GB"/>
            <a:t>Fully functional prototype deployed</a:t>
          </a:r>
          <a:endParaRPr lang="en-US"/>
        </a:p>
      </dgm:t>
    </dgm:pt>
    <dgm:pt modelId="{70EA1720-4DAE-4854-B9E8-3F7D9FEF1FCC}" type="parTrans" cxnId="{47844AC3-1E01-4362-A5DE-A92AE95D995E}">
      <dgm:prSet/>
      <dgm:spPr/>
      <dgm:t>
        <a:bodyPr/>
        <a:lstStyle/>
        <a:p>
          <a:endParaRPr lang="en-US"/>
        </a:p>
      </dgm:t>
    </dgm:pt>
    <dgm:pt modelId="{C7F48242-11D6-4FCD-AB8A-42B5D7D360B8}" type="sibTrans" cxnId="{47844AC3-1E01-4362-A5DE-A92AE95D995E}">
      <dgm:prSet/>
      <dgm:spPr/>
      <dgm:t>
        <a:bodyPr/>
        <a:lstStyle/>
        <a:p>
          <a:endParaRPr lang="en-US"/>
        </a:p>
      </dgm:t>
    </dgm:pt>
    <dgm:pt modelId="{DA1DA8D3-A3F1-40B9-9522-680ED9FD24C2}">
      <dgm:prSet/>
      <dgm:spPr/>
      <dgm:t>
        <a:bodyPr/>
        <a:lstStyle/>
        <a:p>
          <a:r>
            <a:rPr lang="en-GB"/>
            <a:t>Azure cloud infrastructure operational</a:t>
          </a:r>
          <a:endParaRPr lang="en-US"/>
        </a:p>
      </dgm:t>
    </dgm:pt>
    <dgm:pt modelId="{15E382B8-9B13-4211-A7C0-3D800F93B620}" type="parTrans" cxnId="{E912DBA8-095D-409D-BA04-1CAFF5CC7F5D}">
      <dgm:prSet/>
      <dgm:spPr/>
      <dgm:t>
        <a:bodyPr/>
        <a:lstStyle/>
        <a:p>
          <a:endParaRPr lang="en-US"/>
        </a:p>
      </dgm:t>
    </dgm:pt>
    <dgm:pt modelId="{C7FC350B-6774-48F2-ADE2-00C06A6FEAF4}" type="sibTrans" cxnId="{E912DBA8-095D-409D-BA04-1CAFF5CC7F5D}">
      <dgm:prSet/>
      <dgm:spPr/>
      <dgm:t>
        <a:bodyPr/>
        <a:lstStyle/>
        <a:p>
          <a:endParaRPr lang="en-US"/>
        </a:p>
      </dgm:t>
    </dgm:pt>
    <dgm:pt modelId="{DC0C606A-393B-450E-9578-D9A07C756BF7}">
      <dgm:prSet/>
      <dgm:spPr/>
      <dgm:t>
        <a:bodyPr/>
        <a:lstStyle/>
        <a:p>
          <a:r>
            <a:rPr lang="en-GB"/>
            <a:t>AI models trained and validated</a:t>
          </a:r>
          <a:endParaRPr lang="en-US"/>
        </a:p>
      </dgm:t>
    </dgm:pt>
    <dgm:pt modelId="{AA9E3C22-2EA1-49D6-919F-3D2B951EF983}" type="parTrans" cxnId="{7F390E08-8F5E-4AFB-A8D7-891888CAC180}">
      <dgm:prSet/>
      <dgm:spPr/>
      <dgm:t>
        <a:bodyPr/>
        <a:lstStyle/>
        <a:p>
          <a:endParaRPr lang="en-US"/>
        </a:p>
      </dgm:t>
    </dgm:pt>
    <dgm:pt modelId="{4F16D1E7-0125-46DB-9AB0-9AB1A37D8319}" type="sibTrans" cxnId="{7F390E08-8F5E-4AFB-A8D7-891888CAC180}">
      <dgm:prSet/>
      <dgm:spPr/>
      <dgm:t>
        <a:bodyPr/>
        <a:lstStyle/>
        <a:p>
          <a:endParaRPr lang="en-US"/>
        </a:p>
      </dgm:t>
    </dgm:pt>
    <dgm:pt modelId="{607B615E-857E-4B7E-B236-E040017A2959}">
      <dgm:prSet/>
      <dgm:spPr/>
      <dgm:t>
        <a:bodyPr/>
        <a:lstStyle/>
        <a:p>
          <a:r>
            <a:rPr lang="en-GB"/>
            <a:t>API documentation complete</a:t>
          </a:r>
          <a:endParaRPr lang="en-US"/>
        </a:p>
      </dgm:t>
    </dgm:pt>
    <dgm:pt modelId="{03E61470-457C-45C3-8E32-2EC2A734C8BE}" type="parTrans" cxnId="{3FBEBDE9-5D4C-42D1-8DD9-9BD9C5411812}">
      <dgm:prSet/>
      <dgm:spPr/>
      <dgm:t>
        <a:bodyPr/>
        <a:lstStyle/>
        <a:p>
          <a:endParaRPr lang="en-US"/>
        </a:p>
      </dgm:t>
    </dgm:pt>
    <dgm:pt modelId="{E4B9E3A1-77F6-42EE-8C9B-B0FE900C593A}" type="sibTrans" cxnId="{3FBEBDE9-5D4C-42D1-8DD9-9BD9C5411812}">
      <dgm:prSet/>
      <dgm:spPr/>
      <dgm:t>
        <a:bodyPr/>
        <a:lstStyle/>
        <a:p>
          <a:endParaRPr lang="en-US"/>
        </a:p>
      </dgm:t>
    </dgm:pt>
    <dgm:pt modelId="{3C551717-C0AD-4A58-A204-1EC963312699}">
      <dgm:prSet/>
      <dgm:spPr/>
      <dgm:t>
        <a:bodyPr/>
        <a:lstStyle/>
        <a:p>
          <a:r>
            <a:rPr lang="en-GB" b="1"/>
            <a:t>Technical Validation:</a:t>
          </a:r>
          <a:endParaRPr lang="en-US"/>
        </a:p>
      </dgm:t>
    </dgm:pt>
    <dgm:pt modelId="{6321B7F7-CBC1-447A-AF89-F307E021CDBC}" type="parTrans" cxnId="{557FE03E-8670-45EE-82ED-9B36573BF2E9}">
      <dgm:prSet/>
      <dgm:spPr/>
      <dgm:t>
        <a:bodyPr/>
        <a:lstStyle/>
        <a:p>
          <a:endParaRPr lang="en-US"/>
        </a:p>
      </dgm:t>
    </dgm:pt>
    <dgm:pt modelId="{94BCD517-3FBD-449F-87DD-38D17C960A93}" type="sibTrans" cxnId="{557FE03E-8670-45EE-82ED-9B36573BF2E9}">
      <dgm:prSet/>
      <dgm:spPr/>
      <dgm:t>
        <a:bodyPr/>
        <a:lstStyle/>
        <a:p>
          <a:endParaRPr lang="en-US"/>
        </a:p>
      </dgm:t>
    </dgm:pt>
    <dgm:pt modelId="{9411E7F0-138E-47FC-BD96-B26DECEE6861}">
      <dgm:prSet/>
      <dgm:spPr/>
      <dgm:t>
        <a:bodyPr/>
        <a:lstStyle/>
        <a:p>
          <a:r>
            <a:rPr lang="en-GB"/>
            <a:t>95% accuracy in skill extraction</a:t>
          </a:r>
          <a:endParaRPr lang="en-US"/>
        </a:p>
      </dgm:t>
    </dgm:pt>
    <dgm:pt modelId="{1C54DBC4-1A60-40FB-BB23-E50C58D80EE6}" type="parTrans" cxnId="{ACB6152F-01B5-4C61-84D2-46A28FD9F186}">
      <dgm:prSet/>
      <dgm:spPr/>
      <dgm:t>
        <a:bodyPr/>
        <a:lstStyle/>
        <a:p>
          <a:endParaRPr lang="en-US"/>
        </a:p>
      </dgm:t>
    </dgm:pt>
    <dgm:pt modelId="{964BBDBA-96D0-45FC-AA64-08181ED37B37}" type="sibTrans" cxnId="{ACB6152F-01B5-4C61-84D2-46A28FD9F186}">
      <dgm:prSet/>
      <dgm:spPr/>
      <dgm:t>
        <a:bodyPr/>
        <a:lstStyle/>
        <a:p>
          <a:endParaRPr lang="en-US"/>
        </a:p>
      </dgm:t>
    </dgm:pt>
    <dgm:pt modelId="{84C2651C-22DD-4327-90E0-7D093F72923D}">
      <dgm:prSet/>
      <dgm:spPr/>
      <dgm:t>
        <a:bodyPr/>
        <a:lstStyle/>
        <a:p>
          <a:r>
            <a:rPr lang="en-GB"/>
            <a:t>&lt;5 second processing time</a:t>
          </a:r>
          <a:endParaRPr lang="en-US"/>
        </a:p>
      </dgm:t>
    </dgm:pt>
    <dgm:pt modelId="{3653505E-55B8-44D3-8D3A-18936E444DA5}" type="parTrans" cxnId="{FCA155A3-FCFA-4069-9623-856B2898BDAE}">
      <dgm:prSet/>
      <dgm:spPr/>
      <dgm:t>
        <a:bodyPr/>
        <a:lstStyle/>
        <a:p>
          <a:endParaRPr lang="en-US"/>
        </a:p>
      </dgm:t>
    </dgm:pt>
    <dgm:pt modelId="{62669E38-CE26-4325-8883-ACEF8CD675A4}" type="sibTrans" cxnId="{FCA155A3-FCFA-4069-9623-856B2898BDAE}">
      <dgm:prSet/>
      <dgm:spPr/>
      <dgm:t>
        <a:bodyPr/>
        <a:lstStyle/>
        <a:p>
          <a:endParaRPr lang="en-US"/>
        </a:p>
      </dgm:t>
    </dgm:pt>
    <dgm:pt modelId="{F5B1F8CA-FA14-4B63-8C5F-D27809C35D34}">
      <dgm:prSet/>
      <dgm:spPr/>
      <dgm:t>
        <a:bodyPr/>
        <a:lstStyle/>
        <a:p>
          <a:r>
            <a:rPr lang="en-GB"/>
            <a:t>Scalable to 10,000+ applicants</a:t>
          </a:r>
          <a:endParaRPr lang="en-US"/>
        </a:p>
      </dgm:t>
    </dgm:pt>
    <dgm:pt modelId="{99D3BF43-47C1-4AD0-BCA5-6BE759DB6BDB}" type="parTrans" cxnId="{83A0A260-6297-476B-9FFA-97EA8B1CA487}">
      <dgm:prSet/>
      <dgm:spPr/>
      <dgm:t>
        <a:bodyPr/>
        <a:lstStyle/>
        <a:p>
          <a:endParaRPr lang="en-US"/>
        </a:p>
      </dgm:t>
    </dgm:pt>
    <dgm:pt modelId="{01D7B1AA-3276-4470-B3A2-EB23929B7990}" type="sibTrans" cxnId="{83A0A260-6297-476B-9FFA-97EA8B1CA487}">
      <dgm:prSet/>
      <dgm:spPr/>
      <dgm:t>
        <a:bodyPr/>
        <a:lstStyle/>
        <a:p>
          <a:endParaRPr lang="en-US"/>
        </a:p>
      </dgm:t>
    </dgm:pt>
    <dgm:pt modelId="{BE58DAA8-5714-4FA9-A1B2-B8013FC84DDB}" type="pres">
      <dgm:prSet presAssocID="{ECDADC7E-F008-4CD1-A542-37998189E822}" presName="vert0" presStyleCnt="0">
        <dgm:presLayoutVars>
          <dgm:dir/>
          <dgm:animOne val="branch"/>
          <dgm:animLvl val="lvl"/>
        </dgm:presLayoutVars>
      </dgm:prSet>
      <dgm:spPr/>
    </dgm:pt>
    <dgm:pt modelId="{D6F00341-0EB5-4F18-AA5A-053064466DB3}" type="pres">
      <dgm:prSet presAssocID="{2EE490EF-CBA8-4CC5-837F-549099D90BBF}" presName="thickLine" presStyleLbl="alignNode1" presStyleIdx="0" presStyleCnt="9"/>
      <dgm:spPr/>
    </dgm:pt>
    <dgm:pt modelId="{973B63A9-E585-464D-9E4F-EE3D6097FE71}" type="pres">
      <dgm:prSet presAssocID="{2EE490EF-CBA8-4CC5-837F-549099D90BBF}" presName="horz1" presStyleCnt="0"/>
      <dgm:spPr/>
    </dgm:pt>
    <dgm:pt modelId="{C75CA360-3B59-4456-8E85-093AB0D0DA85}" type="pres">
      <dgm:prSet presAssocID="{2EE490EF-CBA8-4CC5-837F-549099D90BBF}" presName="tx1" presStyleLbl="revTx" presStyleIdx="0" presStyleCnt="9"/>
      <dgm:spPr/>
    </dgm:pt>
    <dgm:pt modelId="{2A7DC3B9-7F02-427C-A221-86229CB2D111}" type="pres">
      <dgm:prSet presAssocID="{2EE490EF-CBA8-4CC5-837F-549099D90BBF}" presName="vert1" presStyleCnt="0"/>
      <dgm:spPr/>
    </dgm:pt>
    <dgm:pt modelId="{750248BB-EB9B-4282-93EC-BCE346988B41}" type="pres">
      <dgm:prSet presAssocID="{FEA13ECB-D85F-4EB1-BECB-BAB1B62F7EAE}" presName="thickLine" presStyleLbl="alignNode1" presStyleIdx="1" presStyleCnt="9"/>
      <dgm:spPr/>
    </dgm:pt>
    <dgm:pt modelId="{F5312B3A-1FAB-4D9F-9A23-82E04B8C6899}" type="pres">
      <dgm:prSet presAssocID="{FEA13ECB-D85F-4EB1-BECB-BAB1B62F7EAE}" presName="horz1" presStyleCnt="0"/>
      <dgm:spPr/>
    </dgm:pt>
    <dgm:pt modelId="{419E9592-A91C-4326-BBE7-0F17B708D051}" type="pres">
      <dgm:prSet presAssocID="{FEA13ECB-D85F-4EB1-BECB-BAB1B62F7EAE}" presName="tx1" presStyleLbl="revTx" presStyleIdx="1" presStyleCnt="9"/>
      <dgm:spPr/>
    </dgm:pt>
    <dgm:pt modelId="{5727FEB2-7913-484E-B562-2C81D3186D42}" type="pres">
      <dgm:prSet presAssocID="{FEA13ECB-D85F-4EB1-BECB-BAB1B62F7EAE}" presName="vert1" presStyleCnt="0"/>
      <dgm:spPr/>
    </dgm:pt>
    <dgm:pt modelId="{57D068CE-AA9D-48ED-BEF7-11B9D5B2DBD0}" type="pres">
      <dgm:prSet presAssocID="{DA1DA8D3-A3F1-40B9-9522-680ED9FD24C2}" presName="thickLine" presStyleLbl="alignNode1" presStyleIdx="2" presStyleCnt="9"/>
      <dgm:spPr/>
    </dgm:pt>
    <dgm:pt modelId="{EF986DDB-71AA-4D3B-9BD9-9465463854D2}" type="pres">
      <dgm:prSet presAssocID="{DA1DA8D3-A3F1-40B9-9522-680ED9FD24C2}" presName="horz1" presStyleCnt="0"/>
      <dgm:spPr/>
    </dgm:pt>
    <dgm:pt modelId="{FE579A47-C862-426E-B486-0FFC7C4EE6E4}" type="pres">
      <dgm:prSet presAssocID="{DA1DA8D3-A3F1-40B9-9522-680ED9FD24C2}" presName="tx1" presStyleLbl="revTx" presStyleIdx="2" presStyleCnt="9"/>
      <dgm:spPr/>
    </dgm:pt>
    <dgm:pt modelId="{37663DF2-60FC-482D-9F6F-78AC9ACEC0A0}" type="pres">
      <dgm:prSet presAssocID="{DA1DA8D3-A3F1-40B9-9522-680ED9FD24C2}" presName="vert1" presStyleCnt="0"/>
      <dgm:spPr/>
    </dgm:pt>
    <dgm:pt modelId="{4927F973-E463-4CF6-A3C8-B8BC332A5505}" type="pres">
      <dgm:prSet presAssocID="{DC0C606A-393B-450E-9578-D9A07C756BF7}" presName="thickLine" presStyleLbl="alignNode1" presStyleIdx="3" presStyleCnt="9"/>
      <dgm:spPr/>
    </dgm:pt>
    <dgm:pt modelId="{248AB458-863F-4667-B616-419BA125D5C0}" type="pres">
      <dgm:prSet presAssocID="{DC0C606A-393B-450E-9578-D9A07C756BF7}" presName="horz1" presStyleCnt="0"/>
      <dgm:spPr/>
    </dgm:pt>
    <dgm:pt modelId="{C40B2C2C-C835-45A4-8FD6-2BC6CE0B8E3B}" type="pres">
      <dgm:prSet presAssocID="{DC0C606A-393B-450E-9578-D9A07C756BF7}" presName="tx1" presStyleLbl="revTx" presStyleIdx="3" presStyleCnt="9"/>
      <dgm:spPr/>
    </dgm:pt>
    <dgm:pt modelId="{C37A1378-E90F-4B4A-A69A-AC729045CE4C}" type="pres">
      <dgm:prSet presAssocID="{DC0C606A-393B-450E-9578-D9A07C756BF7}" presName="vert1" presStyleCnt="0"/>
      <dgm:spPr/>
    </dgm:pt>
    <dgm:pt modelId="{477010F9-5921-401C-B239-40488709EFD6}" type="pres">
      <dgm:prSet presAssocID="{607B615E-857E-4B7E-B236-E040017A2959}" presName="thickLine" presStyleLbl="alignNode1" presStyleIdx="4" presStyleCnt="9"/>
      <dgm:spPr/>
    </dgm:pt>
    <dgm:pt modelId="{388DC20A-8B1D-458A-9810-5DAAB4342526}" type="pres">
      <dgm:prSet presAssocID="{607B615E-857E-4B7E-B236-E040017A2959}" presName="horz1" presStyleCnt="0"/>
      <dgm:spPr/>
    </dgm:pt>
    <dgm:pt modelId="{710AF0BA-37CB-4820-925A-E6DD438FDF0B}" type="pres">
      <dgm:prSet presAssocID="{607B615E-857E-4B7E-B236-E040017A2959}" presName="tx1" presStyleLbl="revTx" presStyleIdx="4" presStyleCnt="9"/>
      <dgm:spPr/>
    </dgm:pt>
    <dgm:pt modelId="{B41E1064-1D71-4515-93E1-AF1CB09C8FFF}" type="pres">
      <dgm:prSet presAssocID="{607B615E-857E-4B7E-B236-E040017A2959}" presName="vert1" presStyleCnt="0"/>
      <dgm:spPr/>
    </dgm:pt>
    <dgm:pt modelId="{F5EE1E73-7F89-4BF3-B4FD-AA76C10610DA}" type="pres">
      <dgm:prSet presAssocID="{3C551717-C0AD-4A58-A204-1EC963312699}" presName="thickLine" presStyleLbl="alignNode1" presStyleIdx="5" presStyleCnt="9"/>
      <dgm:spPr/>
    </dgm:pt>
    <dgm:pt modelId="{21B85C46-CB27-41BF-A6B6-ECB2A9C7A16E}" type="pres">
      <dgm:prSet presAssocID="{3C551717-C0AD-4A58-A204-1EC963312699}" presName="horz1" presStyleCnt="0"/>
      <dgm:spPr/>
    </dgm:pt>
    <dgm:pt modelId="{C7DD2E9F-F770-46BB-A93B-CDA75C9477B8}" type="pres">
      <dgm:prSet presAssocID="{3C551717-C0AD-4A58-A204-1EC963312699}" presName="tx1" presStyleLbl="revTx" presStyleIdx="5" presStyleCnt="9"/>
      <dgm:spPr/>
    </dgm:pt>
    <dgm:pt modelId="{C8546761-5E49-4936-BFE7-5217ABD607A1}" type="pres">
      <dgm:prSet presAssocID="{3C551717-C0AD-4A58-A204-1EC963312699}" presName="vert1" presStyleCnt="0"/>
      <dgm:spPr/>
    </dgm:pt>
    <dgm:pt modelId="{7037B24A-82D7-4C8F-98A6-4C22FE1F5A36}" type="pres">
      <dgm:prSet presAssocID="{9411E7F0-138E-47FC-BD96-B26DECEE6861}" presName="thickLine" presStyleLbl="alignNode1" presStyleIdx="6" presStyleCnt="9"/>
      <dgm:spPr/>
    </dgm:pt>
    <dgm:pt modelId="{4644B180-028D-460A-BC4A-1FB7650891AB}" type="pres">
      <dgm:prSet presAssocID="{9411E7F0-138E-47FC-BD96-B26DECEE6861}" presName="horz1" presStyleCnt="0"/>
      <dgm:spPr/>
    </dgm:pt>
    <dgm:pt modelId="{A23F9196-2FF9-43C6-81C6-5F675607478F}" type="pres">
      <dgm:prSet presAssocID="{9411E7F0-138E-47FC-BD96-B26DECEE6861}" presName="tx1" presStyleLbl="revTx" presStyleIdx="6" presStyleCnt="9"/>
      <dgm:spPr/>
    </dgm:pt>
    <dgm:pt modelId="{EB157261-6B1D-4286-9195-52AF74B554F4}" type="pres">
      <dgm:prSet presAssocID="{9411E7F0-138E-47FC-BD96-B26DECEE6861}" presName="vert1" presStyleCnt="0"/>
      <dgm:spPr/>
    </dgm:pt>
    <dgm:pt modelId="{74C70189-A580-4097-8906-5D8A524BAF47}" type="pres">
      <dgm:prSet presAssocID="{84C2651C-22DD-4327-90E0-7D093F72923D}" presName="thickLine" presStyleLbl="alignNode1" presStyleIdx="7" presStyleCnt="9"/>
      <dgm:spPr/>
    </dgm:pt>
    <dgm:pt modelId="{D5BFE9C1-6A5E-4F21-9DDA-548F68B81981}" type="pres">
      <dgm:prSet presAssocID="{84C2651C-22DD-4327-90E0-7D093F72923D}" presName="horz1" presStyleCnt="0"/>
      <dgm:spPr/>
    </dgm:pt>
    <dgm:pt modelId="{2676EF87-2958-4DCA-8787-7C4E11B0920C}" type="pres">
      <dgm:prSet presAssocID="{84C2651C-22DD-4327-90E0-7D093F72923D}" presName="tx1" presStyleLbl="revTx" presStyleIdx="7" presStyleCnt="9"/>
      <dgm:spPr/>
    </dgm:pt>
    <dgm:pt modelId="{2D497D3D-F797-4D03-9B2D-ECE6F1F46C6C}" type="pres">
      <dgm:prSet presAssocID="{84C2651C-22DD-4327-90E0-7D093F72923D}" presName="vert1" presStyleCnt="0"/>
      <dgm:spPr/>
    </dgm:pt>
    <dgm:pt modelId="{DE0F9C6F-D7B3-4ECC-AC7A-120262628592}" type="pres">
      <dgm:prSet presAssocID="{F5B1F8CA-FA14-4B63-8C5F-D27809C35D34}" presName="thickLine" presStyleLbl="alignNode1" presStyleIdx="8" presStyleCnt="9"/>
      <dgm:spPr/>
    </dgm:pt>
    <dgm:pt modelId="{5B4BCF56-1CD6-41DA-B2DC-60FEBBB5CB76}" type="pres">
      <dgm:prSet presAssocID="{F5B1F8CA-FA14-4B63-8C5F-D27809C35D34}" presName="horz1" presStyleCnt="0"/>
      <dgm:spPr/>
    </dgm:pt>
    <dgm:pt modelId="{94EF2F46-61F4-44E4-A481-1B7C14C9F3EA}" type="pres">
      <dgm:prSet presAssocID="{F5B1F8CA-FA14-4B63-8C5F-D27809C35D34}" presName="tx1" presStyleLbl="revTx" presStyleIdx="8" presStyleCnt="9"/>
      <dgm:spPr/>
    </dgm:pt>
    <dgm:pt modelId="{C2749D96-2256-4FEE-8BC1-E4F4E3117B34}" type="pres">
      <dgm:prSet presAssocID="{F5B1F8CA-FA14-4B63-8C5F-D27809C35D34}" presName="vert1" presStyleCnt="0"/>
      <dgm:spPr/>
    </dgm:pt>
  </dgm:ptLst>
  <dgm:cxnLst>
    <dgm:cxn modelId="{7F390E08-8F5E-4AFB-A8D7-891888CAC180}" srcId="{ECDADC7E-F008-4CD1-A542-37998189E822}" destId="{DC0C606A-393B-450E-9578-D9A07C756BF7}" srcOrd="3" destOrd="0" parTransId="{AA9E3C22-2EA1-49D6-919F-3D2B951EF983}" sibTransId="{4F16D1E7-0125-46DB-9AB0-9AB1A37D8319}"/>
    <dgm:cxn modelId="{BECFF20D-B5C3-42A9-847D-F8DBC852852B}" type="presOf" srcId="{84C2651C-22DD-4327-90E0-7D093F72923D}" destId="{2676EF87-2958-4DCA-8787-7C4E11B0920C}" srcOrd="0" destOrd="0" presId="urn:microsoft.com/office/officeart/2008/layout/LinedList"/>
    <dgm:cxn modelId="{20CAD419-9ECC-410E-9C57-9F6DFF09357F}" type="presOf" srcId="{DC0C606A-393B-450E-9578-D9A07C756BF7}" destId="{C40B2C2C-C835-45A4-8FD6-2BC6CE0B8E3B}" srcOrd="0" destOrd="0" presId="urn:microsoft.com/office/officeart/2008/layout/LinedList"/>
    <dgm:cxn modelId="{14C8F51C-4B34-424F-9DBC-49EC260F0B2C}" type="presOf" srcId="{9411E7F0-138E-47FC-BD96-B26DECEE6861}" destId="{A23F9196-2FF9-43C6-81C6-5F675607478F}" srcOrd="0" destOrd="0" presId="urn:microsoft.com/office/officeart/2008/layout/LinedList"/>
    <dgm:cxn modelId="{ACB6152F-01B5-4C61-84D2-46A28FD9F186}" srcId="{ECDADC7E-F008-4CD1-A542-37998189E822}" destId="{9411E7F0-138E-47FC-BD96-B26DECEE6861}" srcOrd="6" destOrd="0" parTransId="{1C54DBC4-1A60-40FB-BB23-E50C58D80EE6}" sibTransId="{964BBDBA-96D0-45FC-AA64-08181ED37B37}"/>
    <dgm:cxn modelId="{B7F15934-2716-4E2C-89BE-BC5809D83381}" type="presOf" srcId="{F5B1F8CA-FA14-4B63-8C5F-D27809C35D34}" destId="{94EF2F46-61F4-44E4-A481-1B7C14C9F3EA}" srcOrd="0" destOrd="0" presId="urn:microsoft.com/office/officeart/2008/layout/LinedList"/>
    <dgm:cxn modelId="{557FE03E-8670-45EE-82ED-9B36573BF2E9}" srcId="{ECDADC7E-F008-4CD1-A542-37998189E822}" destId="{3C551717-C0AD-4A58-A204-1EC963312699}" srcOrd="5" destOrd="0" parTransId="{6321B7F7-CBC1-447A-AF89-F307E021CDBC}" sibTransId="{94BCD517-3FBD-449F-87DD-38D17C960A93}"/>
    <dgm:cxn modelId="{83A0A260-6297-476B-9FFA-97EA8B1CA487}" srcId="{ECDADC7E-F008-4CD1-A542-37998189E822}" destId="{F5B1F8CA-FA14-4B63-8C5F-D27809C35D34}" srcOrd="8" destOrd="0" parTransId="{99D3BF43-47C1-4AD0-BCA5-6BE759DB6BDB}" sibTransId="{01D7B1AA-3276-4470-B3A2-EB23929B7990}"/>
    <dgm:cxn modelId="{3CB4924C-080E-481A-908C-3105E5327817}" srcId="{ECDADC7E-F008-4CD1-A542-37998189E822}" destId="{2EE490EF-CBA8-4CC5-837F-549099D90BBF}" srcOrd="0" destOrd="0" parTransId="{2DB357B5-0248-4DA8-A69D-0214B949D43F}" sibTransId="{C1C5BC4E-E8E9-463D-89F5-19CFEEA45C01}"/>
    <dgm:cxn modelId="{412C5A59-4DCF-43DD-B608-C1AC1F8980C0}" type="presOf" srcId="{607B615E-857E-4B7E-B236-E040017A2959}" destId="{710AF0BA-37CB-4820-925A-E6DD438FDF0B}" srcOrd="0" destOrd="0" presId="urn:microsoft.com/office/officeart/2008/layout/LinedList"/>
    <dgm:cxn modelId="{9F7B9683-6A56-48AE-86F4-8A88DD89A55E}" type="presOf" srcId="{DA1DA8D3-A3F1-40B9-9522-680ED9FD24C2}" destId="{FE579A47-C862-426E-B486-0FFC7C4EE6E4}" srcOrd="0" destOrd="0" presId="urn:microsoft.com/office/officeart/2008/layout/LinedList"/>
    <dgm:cxn modelId="{38E38889-47ED-424C-A00D-8E5444368618}" type="presOf" srcId="{ECDADC7E-F008-4CD1-A542-37998189E822}" destId="{BE58DAA8-5714-4FA9-A1B2-B8013FC84DDB}" srcOrd="0" destOrd="0" presId="urn:microsoft.com/office/officeart/2008/layout/LinedList"/>
    <dgm:cxn modelId="{302F33A0-A282-4AF4-BFB1-A2B81B750D23}" type="presOf" srcId="{2EE490EF-CBA8-4CC5-837F-549099D90BBF}" destId="{C75CA360-3B59-4456-8E85-093AB0D0DA85}" srcOrd="0" destOrd="0" presId="urn:microsoft.com/office/officeart/2008/layout/LinedList"/>
    <dgm:cxn modelId="{FCA155A3-FCFA-4069-9623-856B2898BDAE}" srcId="{ECDADC7E-F008-4CD1-A542-37998189E822}" destId="{84C2651C-22DD-4327-90E0-7D093F72923D}" srcOrd="7" destOrd="0" parTransId="{3653505E-55B8-44D3-8D3A-18936E444DA5}" sibTransId="{62669E38-CE26-4325-8883-ACEF8CD675A4}"/>
    <dgm:cxn modelId="{E912DBA8-095D-409D-BA04-1CAFF5CC7F5D}" srcId="{ECDADC7E-F008-4CD1-A542-37998189E822}" destId="{DA1DA8D3-A3F1-40B9-9522-680ED9FD24C2}" srcOrd="2" destOrd="0" parTransId="{15E382B8-9B13-4211-A7C0-3D800F93B620}" sibTransId="{C7FC350B-6774-48F2-ADE2-00C06A6FEAF4}"/>
    <dgm:cxn modelId="{7D14A4AE-CA2F-40E4-8F56-3CFFB556DC31}" type="presOf" srcId="{3C551717-C0AD-4A58-A204-1EC963312699}" destId="{C7DD2E9F-F770-46BB-A93B-CDA75C9477B8}" srcOrd="0" destOrd="0" presId="urn:microsoft.com/office/officeart/2008/layout/LinedList"/>
    <dgm:cxn modelId="{E2C4EFC2-60DC-4F50-AE1F-A644B59D05FB}" type="presOf" srcId="{FEA13ECB-D85F-4EB1-BECB-BAB1B62F7EAE}" destId="{419E9592-A91C-4326-BBE7-0F17B708D051}" srcOrd="0" destOrd="0" presId="urn:microsoft.com/office/officeart/2008/layout/LinedList"/>
    <dgm:cxn modelId="{47844AC3-1E01-4362-A5DE-A92AE95D995E}" srcId="{ECDADC7E-F008-4CD1-A542-37998189E822}" destId="{FEA13ECB-D85F-4EB1-BECB-BAB1B62F7EAE}" srcOrd="1" destOrd="0" parTransId="{70EA1720-4DAE-4854-B9E8-3F7D9FEF1FCC}" sibTransId="{C7F48242-11D6-4FCD-AB8A-42B5D7D360B8}"/>
    <dgm:cxn modelId="{3FBEBDE9-5D4C-42D1-8DD9-9BD9C5411812}" srcId="{ECDADC7E-F008-4CD1-A542-37998189E822}" destId="{607B615E-857E-4B7E-B236-E040017A2959}" srcOrd="4" destOrd="0" parTransId="{03E61470-457C-45C3-8E32-2EC2A734C8BE}" sibTransId="{E4B9E3A1-77F6-42EE-8C9B-B0FE900C593A}"/>
    <dgm:cxn modelId="{24D51707-2C60-4B5C-A045-FC879FA38F07}" type="presParOf" srcId="{BE58DAA8-5714-4FA9-A1B2-B8013FC84DDB}" destId="{D6F00341-0EB5-4F18-AA5A-053064466DB3}" srcOrd="0" destOrd="0" presId="urn:microsoft.com/office/officeart/2008/layout/LinedList"/>
    <dgm:cxn modelId="{8EEEFD04-47DA-46C8-B9AC-4AF4E62BA1F7}" type="presParOf" srcId="{BE58DAA8-5714-4FA9-A1B2-B8013FC84DDB}" destId="{973B63A9-E585-464D-9E4F-EE3D6097FE71}" srcOrd="1" destOrd="0" presId="urn:microsoft.com/office/officeart/2008/layout/LinedList"/>
    <dgm:cxn modelId="{B105B634-F45B-4807-8D22-EAA4D66EF1F3}" type="presParOf" srcId="{973B63A9-E585-464D-9E4F-EE3D6097FE71}" destId="{C75CA360-3B59-4456-8E85-093AB0D0DA85}" srcOrd="0" destOrd="0" presId="urn:microsoft.com/office/officeart/2008/layout/LinedList"/>
    <dgm:cxn modelId="{DDBEB242-E254-4ED7-B401-7D5B358E420A}" type="presParOf" srcId="{973B63A9-E585-464D-9E4F-EE3D6097FE71}" destId="{2A7DC3B9-7F02-427C-A221-86229CB2D111}" srcOrd="1" destOrd="0" presId="urn:microsoft.com/office/officeart/2008/layout/LinedList"/>
    <dgm:cxn modelId="{D07E50F7-CC56-4851-B5F3-6A71EE4D1DFB}" type="presParOf" srcId="{BE58DAA8-5714-4FA9-A1B2-B8013FC84DDB}" destId="{750248BB-EB9B-4282-93EC-BCE346988B41}" srcOrd="2" destOrd="0" presId="urn:microsoft.com/office/officeart/2008/layout/LinedList"/>
    <dgm:cxn modelId="{B402B9CD-4E3C-403C-8216-EBF36733706D}" type="presParOf" srcId="{BE58DAA8-5714-4FA9-A1B2-B8013FC84DDB}" destId="{F5312B3A-1FAB-4D9F-9A23-82E04B8C6899}" srcOrd="3" destOrd="0" presId="urn:microsoft.com/office/officeart/2008/layout/LinedList"/>
    <dgm:cxn modelId="{C79F65DC-FDD9-447A-AC0A-BAD085B8B138}" type="presParOf" srcId="{F5312B3A-1FAB-4D9F-9A23-82E04B8C6899}" destId="{419E9592-A91C-4326-BBE7-0F17B708D051}" srcOrd="0" destOrd="0" presId="urn:microsoft.com/office/officeart/2008/layout/LinedList"/>
    <dgm:cxn modelId="{707AFB3B-E1DC-4499-A0DF-6F5A4C9D9548}" type="presParOf" srcId="{F5312B3A-1FAB-4D9F-9A23-82E04B8C6899}" destId="{5727FEB2-7913-484E-B562-2C81D3186D42}" srcOrd="1" destOrd="0" presId="urn:microsoft.com/office/officeart/2008/layout/LinedList"/>
    <dgm:cxn modelId="{80E3FD46-8323-4F56-A0A9-70254F84AE0C}" type="presParOf" srcId="{BE58DAA8-5714-4FA9-A1B2-B8013FC84DDB}" destId="{57D068CE-AA9D-48ED-BEF7-11B9D5B2DBD0}" srcOrd="4" destOrd="0" presId="urn:microsoft.com/office/officeart/2008/layout/LinedList"/>
    <dgm:cxn modelId="{5CA71F95-C838-4B78-AD41-45BA6AAF3C5E}" type="presParOf" srcId="{BE58DAA8-5714-4FA9-A1B2-B8013FC84DDB}" destId="{EF986DDB-71AA-4D3B-9BD9-9465463854D2}" srcOrd="5" destOrd="0" presId="urn:microsoft.com/office/officeart/2008/layout/LinedList"/>
    <dgm:cxn modelId="{F3630E1E-0A4F-4F73-912A-69BA6D65C8E4}" type="presParOf" srcId="{EF986DDB-71AA-4D3B-9BD9-9465463854D2}" destId="{FE579A47-C862-426E-B486-0FFC7C4EE6E4}" srcOrd="0" destOrd="0" presId="urn:microsoft.com/office/officeart/2008/layout/LinedList"/>
    <dgm:cxn modelId="{97D32BA4-658B-4E6C-9CD8-EBE6CF4BAA0A}" type="presParOf" srcId="{EF986DDB-71AA-4D3B-9BD9-9465463854D2}" destId="{37663DF2-60FC-482D-9F6F-78AC9ACEC0A0}" srcOrd="1" destOrd="0" presId="urn:microsoft.com/office/officeart/2008/layout/LinedList"/>
    <dgm:cxn modelId="{22173010-B1B2-45DD-B2B8-1D34B60AE5B6}" type="presParOf" srcId="{BE58DAA8-5714-4FA9-A1B2-B8013FC84DDB}" destId="{4927F973-E463-4CF6-A3C8-B8BC332A5505}" srcOrd="6" destOrd="0" presId="urn:microsoft.com/office/officeart/2008/layout/LinedList"/>
    <dgm:cxn modelId="{78FAE03E-B4D1-48E9-8DBE-703E00500CB7}" type="presParOf" srcId="{BE58DAA8-5714-4FA9-A1B2-B8013FC84DDB}" destId="{248AB458-863F-4667-B616-419BA125D5C0}" srcOrd="7" destOrd="0" presId="urn:microsoft.com/office/officeart/2008/layout/LinedList"/>
    <dgm:cxn modelId="{5267559F-C0C8-4DA7-83FB-0BA92F76F558}" type="presParOf" srcId="{248AB458-863F-4667-B616-419BA125D5C0}" destId="{C40B2C2C-C835-45A4-8FD6-2BC6CE0B8E3B}" srcOrd="0" destOrd="0" presId="urn:microsoft.com/office/officeart/2008/layout/LinedList"/>
    <dgm:cxn modelId="{64582022-B5AE-4E31-AF78-3322769D80FA}" type="presParOf" srcId="{248AB458-863F-4667-B616-419BA125D5C0}" destId="{C37A1378-E90F-4B4A-A69A-AC729045CE4C}" srcOrd="1" destOrd="0" presId="urn:microsoft.com/office/officeart/2008/layout/LinedList"/>
    <dgm:cxn modelId="{1197B9AA-D36F-460B-A1E2-53E6F610AEE6}" type="presParOf" srcId="{BE58DAA8-5714-4FA9-A1B2-B8013FC84DDB}" destId="{477010F9-5921-401C-B239-40488709EFD6}" srcOrd="8" destOrd="0" presId="urn:microsoft.com/office/officeart/2008/layout/LinedList"/>
    <dgm:cxn modelId="{927A28BD-A179-4EF3-B3F5-F9D4800351C9}" type="presParOf" srcId="{BE58DAA8-5714-4FA9-A1B2-B8013FC84DDB}" destId="{388DC20A-8B1D-458A-9810-5DAAB4342526}" srcOrd="9" destOrd="0" presId="urn:microsoft.com/office/officeart/2008/layout/LinedList"/>
    <dgm:cxn modelId="{92865971-2EE4-465B-A8CC-5D01592BE08D}" type="presParOf" srcId="{388DC20A-8B1D-458A-9810-5DAAB4342526}" destId="{710AF0BA-37CB-4820-925A-E6DD438FDF0B}" srcOrd="0" destOrd="0" presId="urn:microsoft.com/office/officeart/2008/layout/LinedList"/>
    <dgm:cxn modelId="{81E390F8-D836-465C-BF09-2DCCC0FCC8E1}" type="presParOf" srcId="{388DC20A-8B1D-458A-9810-5DAAB4342526}" destId="{B41E1064-1D71-4515-93E1-AF1CB09C8FFF}" srcOrd="1" destOrd="0" presId="urn:microsoft.com/office/officeart/2008/layout/LinedList"/>
    <dgm:cxn modelId="{2BE5C4EA-5320-4350-9AC5-FF3E9C9C9541}" type="presParOf" srcId="{BE58DAA8-5714-4FA9-A1B2-B8013FC84DDB}" destId="{F5EE1E73-7F89-4BF3-B4FD-AA76C10610DA}" srcOrd="10" destOrd="0" presId="urn:microsoft.com/office/officeart/2008/layout/LinedList"/>
    <dgm:cxn modelId="{044B784A-FEE3-4722-AD3C-E2F1D0AF5878}" type="presParOf" srcId="{BE58DAA8-5714-4FA9-A1B2-B8013FC84DDB}" destId="{21B85C46-CB27-41BF-A6B6-ECB2A9C7A16E}" srcOrd="11" destOrd="0" presId="urn:microsoft.com/office/officeart/2008/layout/LinedList"/>
    <dgm:cxn modelId="{247F63FD-6D78-4940-92FA-08DF9E3FEC43}" type="presParOf" srcId="{21B85C46-CB27-41BF-A6B6-ECB2A9C7A16E}" destId="{C7DD2E9F-F770-46BB-A93B-CDA75C9477B8}" srcOrd="0" destOrd="0" presId="urn:microsoft.com/office/officeart/2008/layout/LinedList"/>
    <dgm:cxn modelId="{819D9D49-C52D-4408-ADFA-CDD39C0100E7}" type="presParOf" srcId="{21B85C46-CB27-41BF-A6B6-ECB2A9C7A16E}" destId="{C8546761-5E49-4936-BFE7-5217ABD607A1}" srcOrd="1" destOrd="0" presId="urn:microsoft.com/office/officeart/2008/layout/LinedList"/>
    <dgm:cxn modelId="{062E667E-A62B-4893-AA98-19AE1827A5C9}" type="presParOf" srcId="{BE58DAA8-5714-4FA9-A1B2-B8013FC84DDB}" destId="{7037B24A-82D7-4C8F-98A6-4C22FE1F5A36}" srcOrd="12" destOrd="0" presId="urn:microsoft.com/office/officeart/2008/layout/LinedList"/>
    <dgm:cxn modelId="{4C564C8A-670C-4AE7-8CD4-981210FDF6A7}" type="presParOf" srcId="{BE58DAA8-5714-4FA9-A1B2-B8013FC84DDB}" destId="{4644B180-028D-460A-BC4A-1FB7650891AB}" srcOrd="13" destOrd="0" presId="urn:microsoft.com/office/officeart/2008/layout/LinedList"/>
    <dgm:cxn modelId="{C2D45A21-5A25-4273-9213-523253768C45}" type="presParOf" srcId="{4644B180-028D-460A-BC4A-1FB7650891AB}" destId="{A23F9196-2FF9-43C6-81C6-5F675607478F}" srcOrd="0" destOrd="0" presId="urn:microsoft.com/office/officeart/2008/layout/LinedList"/>
    <dgm:cxn modelId="{AE1A705F-3EFB-4588-92FC-B995EA1D1F74}" type="presParOf" srcId="{4644B180-028D-460A-BC4A-1FB7650891AB}" destId="{EB157261-6B1D-4286-9195-52AF74B554F4}" srcOrd="1" destOrd="0" presId="urn:microsoft.com/office/officeart/2008/layout/LinedList"/>
    <dgm:cxn modelId="{1456C610-ADE4-46D4-943D-3B8C6C828A6E}" type="presParOf" srcId="{BE58DAA8-5714-4FA9-A1B2-B8013FC84DDB}" destId="{74C70189-A580-4097-8906-5D8A524BAF47}" srcOrd="14" destOrd="0" presId="urn:microsoft.com/office/officeart/2008/layout/LinedList"/>
    <dgm:cxn modelId="{BBE9B5CC-EAAD-4849-86B6-F564B89B3750}" type="presParOf" srcId="{BE58DAA8-5714-4FA9-A1B2-B8013FC84DDB}" destId="{D5BFE9C1-6A5E-4F21-9DDA-548F68B81981}" srcOrd="15" destOrd="0" presId="urn:microsoft.com/office/officeart/2008/layout/LinedList"/>
    <dgm:cxn modelId="{8212008D-E139-439C-8B9F-6D3E2C2E5823}" type="presParOf" srcId="{D5BFE9C1-6A5E-4F21-9DDA-548F68B81981}" destId="{2676EF87-2958-4DCA-8787-7C4E11B0920C}" srcOrd="0" destOrd="0" presId="urn:microsoft.com/office/officeart/2008/layout/LinedList"/>
    <dgm:cxn modelId="{CEF50C86-14BA-4D0C-AFB0-9AAC6F9ADE8C}" type="presParOf" srcId="{D5BFE9C1-6A5E-4F21-9DDA-548F68B81981}" destId="{2D497D3D-F797-4D03-9B2D-ECE6F1F46C6C}" srcOrd="1" destOrd="0" presId="urn:microsoft.com/office/officeart/2008/layout/LinedList"/>
    <dgm:cxn modelId="{DCA73CA0-0B98-42C4-B4FF-EAE058A4B5D4}" type="presParOf" srcId="{BE58DAA8-5714-4FA9-A1B2-B8013FC84DDB}" destId="{DE0F9C6F-D7B3-4ECC-AC7A-120262628592}" srcOrd="16" destOrd="0" presId="urn:microsoft.com/office/officeart/2008/layout/LinedList"/>
    <dgm:cxn modelId="{B822D534-836A-4D8D-ADE8-8D55EAA336FA}" type="presParOf" srcId="{BE58DAA8-5714-4FA9-A1B2-B8013FC84DDB}" destId="{5B4BCF56-1CD6-41DA-B2DC-60FEBBB5CB76}" srcOrd="17" destOrd="0" presId="urn:microsoft.com/office/officeart/2008/layout/LinedList"/>
    <dgm:cxn modelId="{F009BAAA-6F34-4ED4-93CA-BB217BBDC71A}" type="presParOf" srcId="{5B4BCF56-1CD6-41DA-B2DC-60FEBBB5CB76}" destId="{94EF2F46-61F4-44E4-A481-1B7C14C9F3EA}" srcOrd="0" destOrd="0" presId="urn:microsoft.com/office/officeart/2008/layout/LinedList"/>
    <dgm:cxn modelId="{76117032-8AE5-4E23-ADF0-C6B35E7C8F45}" type="presParOf" srcId="{5B4BCF56-1CD6-41DA-B2DC-60FEBBB5CB76}" destId="{C2749D96-2256-4FEE-8BC1-E4F4E3117B34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767DA0C-970F-4640-B136-3543D484053F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066221D-7DE9-4E79-88B9-8461763F722B}">
      <dgm:prSet/>
      <dgm:spPr/>
      <dgm:t>
        <a:bodyPr/>
        <a:lstStyle/>
        <a:p>
          <a:r>
            <a:rPr lang="en-GB" b="1"/>
            <a:t>Balogun Olusegun</a:t>
          </a:r>
          <a:r>
            <a:rPr lang="en-GB"/>
            <a:t> - Full Stack Developer &amp; AI Specialist</a:t>
          </a:r>
          <a:endParaRPr lang="en-US"/>
        </a:p>
      </dgm:t>
    </dgm:pt>
    <dgm:pt modelId="{EDB985B4-1BD6-4494-967F-C43A791BB7F3}" type="parTrans" cxnId="{089A5AFA-279A-4FC1-807B-0B928685D8CD}">
      <dgm:prSet/>
      <dgm:spPr/>
      <dgm:t>
        <a:bodyPr/>
        <a:lstStyle/>
        <a:p>
          <a:endParaRPr lang="en-US"/>
        </a:p>
      </dgm:t>
    </dgm:pt>
    <dgm:pt modelId="{C5C632F0-AB2A-4A08-A97A-32906EE07610}" type="sibTrans" cxnId="{089A5AFA-279A-4FC1-807B-0B928685D8CD}">
      <dgm:prSet/>
      <dgm:spPr/>
      <dgm:t>
        <a:bodyPr/>
        <a:lstStyle/>
        <a:p>
          <a:endParaRPr lang="en-US"/>
        </a:p>
      </dgm:t>
    </dgm:pt>
    <dgm:pt modelId="{D9BC6C4B-0C6F-4B46-82B8-2684B297F12A}">
      <dgm:prSet/>
      <dgm:spPr/>
      <dgm:t>
        <a:bodyPr/>
        <a:lstStyle/>
        <a:p>
          <a:r>
            <a:rPr lang="en-GB"/>
            <a:t>5+ years cloud infrastructure experience</a:t>
          </a:r>
          <a:endParaRPr lang="en-US"/>
        </a:p>
      </dgm:t>
    </dgm:pt>
    <dgm:pt modelId="{200ABF25-C5BD-4A46-8770-81D71002FB2E}" type="parTrans" cxnId="{89EF33F0-AF81-402C-952F-0DB66C629355}">
      <dgm:prSet/>
      <dgm:spPr/>
      <dgm:t>
        <a:bodyPr/>
        <a:lstStyle/>
        <a:p>
          <a:endParaRPr lang="en-US"/>
        </a:p>
      </dgm:t>
    </dgm:pt>
    <dgm:pt modelId="{9E528FE9-437C-4BF0-AC5A-86126088FB21}" type="sibTrans" cxnId="{89EF33F0-AF81-402C-952F-0DB66C629355}">
      <dgm:prSet/>
      <dgm:spPr/>
      <dgm:t>
        <a:bodyPr/>
        <a:lstStyle/>
        <a:p>
          <a:endParaRPr lang="en-US"/>
        </a:p>
      </dgm:t>
    </dgm:pt>
    <dgm:pt modelId="{44450535-9C3F-48C0-A5C1-D83C28FAFCA1}">
      <dgm:prSet/>
      <dgm:spPr/>
      <dgm:t>
        <a:bodyPr/>
        <a:lstStyle/>
        <a:p>
          <a:r>
            <a:rPr lang="en-GB"/>
            <a:t>Azure-certified solutions architect</a:t>
          </a:r>
          <a:endParaRPr lang="en-US"/>
        </a:p>
      </dgm:t>
    </dgm:pt>
    <dgm:pt modelId="{8BA41187-3B74-4D8E-9DE8-D38194BF4689}" type="parTrans" cxnId="{29C4C4D2-91B3-4577-8AAA-6A4357F75165}">
      <dgm:prSet/>
      <dgm:spPr/>
      <dgm:t>
        <a:bodyPr/>
        <a:lstStyle/>
        <a:p>
          <a:endParaRPr lang="en-US"/>
        </a:p>
      </dgm:t>
    </dgm:pt>
    <dgm:pt modelId="{DE0D72EB-406B-4D79-B5FE-99CB00DC2E75}" type="sibTrans" cxnId="{29C4C4D2-91B3-4577-8AAA-6A4357F75165}">
      <dgm:prSet/>
      <dgm:spPr/>
      <dgm:t>
        <a:bodyPr/>
        <a:lstStyle/>
        <a:p>
          <a:endParaRPr lang="en-US"/>
        </a:p>
      </dgm:t>
    </dgm:pt>
    <dgm:pt modelId="{719B4904-7AFD-43A4-9C9A-BD234E4A164E}">
      <dgm:prSet/>
      <dgm:spPr/>
      <dgm:t>
        <a:bodyPr/>
        <a:lstStyle/>
        <a:p>
          <a:r>
            <a:rPr lang="en-GB"/>
            <a:t>Passion for Nigeria's tech ecosystem</a:t>
          </a:r>
          <a:endParaRPr lang="en-US"/>
        </a:p>
      </dgm:t>
    </dgm:pt>
    <dgm:pt modelId="{CE653FE5-8680-464B-8C8B-7FFEB0B192F0}" type="parTrans" cxnId="{FBBE86AE-44FC-41DF-AECB-12855EA3D501}">
      <dgm:prSet/>
      <dgm:spPr/>
      <dgm:t>
        <a:bodyPr/>
        <a:lstStyle/>
        <a:p>
          <a:endParaRPr lang="en-US"/>
        </a:p>
      </dgm:t>
    </dgm:pt>
    <dgm:pt modelId="{759301F1-FECE-4E29-B1D5-F3922A4F9AE6}" type="sibTrans" cxnId="{FBBE86AE-44FC-41DF-AECB-12855EA3D501}">
      <dgm:prSet/>
      <dgm:spPr/>
      <dgm:t>
        <a:bodyPr/>
        <a:lstStyle/>
        <a:p>
          <a:endParaRPr lang="en-US"/>
        </a:p>
      </dgm:t>
    </dgm:pt>
    <dgm:pt modelId="{321CDC5E-E7B7-434D-8EAC-EE3928892AC2}">
      <dgm:prSet/>
      <dgm:spPr/>
      <dgm:t>
        <a:bodyPr/>
        <a:lstStyle/>
        <a:p>
          <a:r>
            <a:rPr lang="en-GB" b="1"/>
            <a:t>Advisors:</a:t>
          </a:r>
          <a:endParaRPr lang="en-US"/>
        </a:p>
      </dgm:t>
    </dgm:pt>
    <dgm:pt modelId="{F75F758A-AF6D-4C95-907E-20AEA14A57BB}" type="parTrans" cxnId="{CEC1E2FF-3E73-4965-A3A2-6C06FA00C8A4}">
      <dgm:prSet/>
      <dgm:spPr/>
      <dgm:t>
        <a:bodyPr/>
        <a:lstStyle/>
        <a:p>
          <a:endParaRPr lang="en-US"/>
        </a:p>
      </dgm:t>
    </dgm:pt>
    <dgm:pt modelId="{182A7837-42E9-418C-9AEA-772B8C2CA65A}" type="sibTrans" cxnId="{CEC1E2FF-3E73-4965-A3A2-6C06FA00C8A4}">
      <dgm:prSet/>
      <dgm:spPr/>
      <dgm:t>
        <a:bodyPr/>
        <a:lstStyle/>
        <a:p>
          <a:endParaRPr lang="en-US"/>
        </a:p>
      </dgm:t>
    </dgm:pt>
    <dgm:pt modelId="{CF985858-3B27-49FA-BEE2-8C8E5F89B8CD}">
      <dgm:prSet/>
      <dgm:spPr/>
      <dgm:t>
        <a:bodyPr/>
        <a:lstStyle/>
        <a:p>
          <a:r>
            <a:rPr lang="en-GB"/>
            <a:t>LSETF Program Experts</a:t>
          </a:r>
          <a:endParaRPr lang="en-US"/>
        </a:p>
      </dgm:t>
    </dgm:pt>
    <dgm:pt modelId="{3E647CD9-C720-4820-83A9-909B80CCD565}" type="parTrans" cxnId="{86F39611-200E-4754-AAE1-3775C67A5AC4}">
      <dgm:prSet/>
      <dgm:spPr/>
      <dgm:t>
        <a:bodyPr/>
        <a:lstStyle/>
        <a:p>
          <a:endParaRPr lang="en-US"/>
        </a:p>
      </dgm:t>
    </dgm:pt>
    <dgm:pt modelId="{CED3E129-6274-41AF-9C29-FE992CD115A3}" type="sibTrans" cxnId="{86F39611-200E-4754-AAE1-3775C67A5AC4}">
      <dgm:prSet/>
      <dgm:spPr/>
      <dgm:t>
        <a:bodyPr/>
        <a:lstStyle/>
        <a:p>
          <a:endParaRPr lang="en-US"/>
        </a:p>
      </dgm:t>
    </dgm:pt>
    <dgm:pt modelId="{0D458302-B4C7-4625-A421-623840CB63A6}">
      <dgm:prSet/>
      <dgm:spPr/>
      <dgm:t>
        <a:bodyPr/>
        <a:lstStyle/>
        <a:p>
          <a:r>
            <a:rPr lang="en-GB"/>
            <a:t>AI/ML Technical Advisors</a:t>
          </a:r>
          <a:endParaRPr lang="en-US"/>
        </a:p>
      </dgm:t>
    </dgm:pt>
    <dgm:pt modelId="{AEB3F64E-11BD-4550-8534-DBAF3CF9B309}" type="parTrans" cxnId="{171EA75B-C452-4DAD-A7C2-FE64B335B2DE}">
      <dgm:prSet/>
      <dgm:spPr/>
      <dgm:t>
        <a:bodyPr/>
        <a:lstStyle/>
        <a:p>
          <a:endParaRPr lang="en-US"/>
        </a:p>
      </dgm:t>
    </dgm:pt>
    <dgm:pt modelId="{E527A8BA-D1CD-411C-A843-DA691AB05C6F}" type="sibTrans" cxnId="{171EA75B-C452-4DAD-A7C2-FE64B335B2DE}">
      <dgm:prSet/>
      <dgm:spPr/>
      <dgm:t>
        <a:bodyPr/>
        <a:lstStyle/>
        <a:p>
          <a:endParaRPr lang="en-US"/>
        </a:p>
      </dgm:t>
    </dgm:pt>
    <dgm:pt modelId="{03FBE5C3-AD6E-466C-B1ED-EAB734E104C2}">
      <dgm:prSet/>
      <dgm:spPr/>
      <dgm:t>
        <a:bodyPr/>
        <a:lstStyle/>
        <a:p>
          <a:r>
            <a:rPr lang="en-GB"/>
            <a:t>Education Technology Specialists</a:t>
          </a:r>
          <a:endParaRPr lang="en-US"/>
        </a:p>
      </dgm:t>
    </dgm:pt>
    <dgm:pt modelId="{2E168CF2-CF91-40C3-9280-8EECE8140559}" type="parTrans" cxnId="{10FF6457-A776-4875-818B-1385230D7ACB}">
      <dgm:prSet/>
      <dgm:spPr/>
      <dgm:t>
        <a:bodyPr/>
        <a:lstStyle/>
        <a:p>
          <a:endParaRPr lang="en-US"/>
        </a:p>
      </dgm:t>
    </dgm:pt>
    <dgm:pt modelId="{0E3EDF0D-3C91-46AE-AC1A-C044C892DD22}" type="sibTrans" cxnId="{10FF6457-A776-4875-818B-1385230D7ACB}">
      <dgm:prSet/>
      <dgm:spPr/>
      <dgm:t>
        <a:bodyPr/>
        <a:lstStyle/>
        <a:p>
          <a:endParaRPr lang="en-US"/>
        </a:p>
      </dgm:t>
    </dgm:pt>
    <dgm:pt modelId="{B5075F9C-1EF7-43AE-B157-F49839D81FE7}" type="pres">
      <dgm:prSet presAssocID="{F767DA0C-970F-4640-B136-3543D484053F}" presName="root" presStyleCnt="0">
        <dgm:presLayoutVars>
          <dgm:dir/>
          <dgm:resizeHandles val="exact"/>
        </dgm:presLayoutVars>
      </dgm:prSet>
      <dgm:spPr/>
    </dgm:pt>
    <dgm:pt modelId="{E46FC1A2-694C-4F08-BD9B-A2C7B4F7E6F8}" type="pres">
      <dgm:prSet presAssocID="{D066221D-7DE9-4E79-88B9-8461763F722B}" presName="compNode" presStyleCnt="0"/>
      <dgm:spPr/>
    </dgm:pt>
    <dgm:pt modelId="{3207EF6F-1948-4E92-A091-4992FA3B421F}" type="pres">
      <dgm:prSet presAssocID="{D066221D-7DE9-4E79-88B9-8461763F722B}" presName="bgRect" presStyleLbl="bgShp" presStyleIdx="0" presStyleCnt="8"/>
      <dgm:spPr/>
    </dgm:pt>
    <dgm:pt modelId="{74EA11E2-C692-4662-BBE8-FBC6E42DA585}" type="pres">
      <dgm:prSet presAssocID="{D066221D-7DE9-4E79-88B9-8461763F722B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53243110-F104-49C4-A27F-6777221F81E8}" type="pres">
      <dgm:prSet presAssocID="{D066221D-7DE9-4E79-88B9-8461763F722B}" presName="spaceRect" presStyleCnt="0"/>
      <dgm:spPr/>
    </dgm:pt>
    <dgm:pt modelId="{E2520170-EC14-4CC1-AD7D-8708DAEEA25E}" type="pres">
      <dgm:prSet presAssocID="{D066221D-7DE9-4E79-88B9-8461763F722B}" presName="parTx" presStyleLbl="revTx" presStyleIdx="0" presStyleCnt="8">
        <dgm:presLayoutVars>
          <dgm:chMax val="0"/>
          <dgm:chPref val="0"/>
        </dgm:presLayoutVars>
      </dgm:prSet>
      <dgm:spPr/>
    </dgm:pt>
    <dgm:pt modelId="{2E66FCAD-D81D-49E7-9A4C-567E83827E26}" type="pres">
      <dgm:prSet presAssocID="{C5C632F0-AB2A-4A08-A97A-32906EE07610}" presName="sibTrans" presStyleCnt="0"/>
      <dgm:spPr/>
    </dgm:pt>
    <dgm:pt modelId="{E07A2FE2-440D-46ED-A5A4-63BDB2DB5C84}" type="pres">
      <dgm:prSet presAssocID="{D9BC6C4B-0C6F-4B46-82B8-2684B297F12A}" presName="compNode" presStyleCnt="0"/>
      <dgm:spPr/>
    </dgm:pt>
    <dgm:pt modelId="{178871DA-AC8D-400B-B4E3-66ABAC5148CD}" type="pres">
      <dgm:prSet presAssocID="{D9BC6C4B-0C6F-4B46-82B8-2684B297F12A}" presName="bgRect" presStyleLbl="bgShp" presStyleIdx="1" presStyleCnt="8"/>
      <dgm:spPr/>
    </dgm:pt>
    <dgm:pt modelId="{B02E35F3-7EE7-4D8C-AA98-BA32444F773F}" type="pres">
      <dgm:prSet presAssocID="{D9BC6C4B-0C6F-4B46-82B8-2684B297F12A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E21E0949-0363-463D-9494-8CE621748CE9}" type="pres">
      <dgm:prSet presAssocID="{D9BC6C4B-0C6F-4B46-82B8-2684B297F12A}" presName="spaceRect" presStyleCnt="0"/>
      <dgm:spPr/>
    </dgm:pt>
    <dgm:pt modelId="{AB806574-FC15-4095-9D31-4F62FFFAD176}" type="pres">
      <dgm:prSet presAssocID="{D9BC6C4B-0C6F-4B46-82B8-2684B297F12A}" presName="parTx" presStyleLbl="revTx" presStyleIdx="1" presStyleCnt="8">
        <dgm:presLayoutVars>
          <dgm:chMax val="0"/>
          <dgm:chPref val="0"/>
        </dgm:presLayoutVars>
      </dgm:prSet>
      <dgm:spPr/>
    </dgm:pt>
    <dgm:pt modelId="{CE2B4162-B934-4F24-8934-347BCAF35F78}" type="pres">
      <dgm:prSet presAssocID="{9E528FE9-437C-4BF0-AC5A-86126088FB21}" presName="sibTrans" presStyleCnt="0"/>
      <dgm:spPr/>
    </dgm:pt>
    <dgm:pt modelId="{20300958-1287-4FEC-84A2-3278A2B474D4}" type="pres">
      <dgm:prSet presAssocID="{44450535-9C3F-48C0-A5C1-D83C28FAFCA1}" presName="compNode" presStyleCnt="0"/>
      <dgm:spPr/>
    </dgm:pt>
    <dgm:pt modelId="{E1E98370-1624-497E-967D-95122310D5BA}" type="pres">
      <dgm:prSet presAssocID="{44450535-9C3F-48C0-A5C1-D83C28FAFCA1}" presName="bgRect" presStyleLbl="bgShp" presStyleIdx="2" presStyleCnt="8"/>
      <dgm:spPr/>
    </dgm:pt>
    <dgm:pt modelId="{7D01A84B-2587-41EF-9915-09AB84E4051C}" type="pres">
      <dgm:prSet presAssocID="{44450535-9C3F-48C0-A5C1-D83C28FAFCA1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"/>
        </a:ext>
      </dgm:extLst>
    </dgm:pt>
    <dgm:pt modelId="{55DEA646-D631-4BF3-B784-FFF678D43B22}" type="pres">
      <dgm:prSet presAssocID="{44450535-9C3F-48C0-A5C1-D83C28FAFCA1}" presName="spaceRect" presStyleCnt="0"/>
      <dgm:spPr/>
    </dgm:pt>
    <dgm:pt modelId="{009C6B53-6EC1-4B62-95A5-0619D7A6C7AF}" type="pres">
      <dgm:prSet presAssocID="{44450535-9C3F-48C0-A5C1-D83C28FAFCA1}" presName="parTx" presStyleLbl="revTx" presStyleIdx="2" presStyleCnt="8">
        <dgm:presLayoutVars>
          <dgm:chMax val="0"/>
          <dgm:chPref val="0"/>
        </dgm:presLayoutVars>
      </dgm:prSet>
      <dgm:spPr/>
    </dgm:pt>
    <dgm:pt modelId="{5850B875-66A1-4896-BDEB-6FCC24114C05}" type="pres">
      <dgm:prSet presAssocID="{DE0D72EB-406B-4D79-B5FE-99CB00DC2E75}" presName="sibTrans" presStyleCnt="0"/>
      <dgm:spPr/>
    </dgm:pt>
    <dgm:pt modelId="{A427063E-A1F1-47EC-A0E0-7B5D850AE51C}" type="pres">
      <dgm:prSet presAssocID="{719B4904-7AFD-43A4-9C9A-BD234E4A164E}" presName="compNode" presStyleCnt="0"/>
      <dgm:spPr/>
    </dgm:pt>
    <dgm:pt modelId="{EBA48E3B-CCD0-4006-B4EF-95EE790DDA52}" type="pres">
      <dgm:prSet presAssocID="{719B4904-7AFD-43A4-9C9A-BD234E4A164E}" presName="bgRect" presStyleLbl="bgShp" presStyleIdx="3" presStyleCnt="8"/>
      <dgm:spPr/>
    </dgm:pt>
    <dgm:pt modelId="{B7B004DD-25C4-4FE6-8258-9630FA5AFA06}" type="pres">
      <dgm:prSet presAssocID="{719B4904-7AFD-43A4-9C9A-BD234E4A164E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66F1C234-D79A-4021-B9DE-E6714912A937}" type="pres">
      <dgm:prSet presAssocID="{719B4904-7AFD-43A4-9C9A-BD234E4A164E}" presName="spaceRect" presStyleCnt="0"/>
      <dgm:spPr/>
    </dgm:pt>
    <dgm:pt modelId="{AB73E291-C07C-47E5-A7FC-08653B524209}" type="pres">
      <dgm:prSet presAssocID="{719B4904-7AFD-43A4-9C9A-BD234E4A164E}" presName="parTx" presStyleLbl="revTx" presStyleIdx="3" presStyleCnt="8">
        <dgm:presLayoutVars>
          <dgm:chMax val="0"/>
          <dgm:chPref val="0"/>
        </dgm:presLayoutVars>
      </dgm:prSet>
      <dgm:spPr/>
    </dgm:pt>
    <dgm:pt modelId="{8C3813CB-08A9-40FE-B799-D0AFD8F8CE11}" type="pres">
      <dgm:prSet presAssocID="{759301F1-FECE-4E29-B1D5-F3922A4F9AE6}" presName="sibTrans" presStyleCnt="0"/>
      <dgm:spPr/>
    </dgm:pt>
    <dgm:pt modelId="{B13EA889-F5CD-4939-82BE-012DAC0D08FC}" type="pres">
      <dgm:prSet presAssocID="{321CDC5E-E7B7-434D-8EAC-EE3928892AC2}" presName="compNode" presStyleCnt="0"/>
      <dgm:spPr/>
    </dgm:pt>
    <dgm:pt modelId="{10B6A4B9-FA91-4B1A-AF0A-536DF27D6973}" type="pres">
      <dgm:prSet presAssocID="{321CDC5E-E7B7-434D-8EAC-EE3928892AC2}" presName="bgRect" presStyleLbl="bgShp" presStyleIdx="4" presStyleCnt="8"/>
      <dgm:spPr/>
    </dgm:pt>
    <dgm:pt modelId="{A4E3C0DF-53D2-4088-B052-07D74AD3D48A}" type="pres">
      <dgm:prSet presAssocID="{321CDC5E-E7B7-434D-8EAC-EE3928892AC2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ffice Worker"/>
        </a:ext>
      </dgm:extLst>
    </dgm:pt>
    <dgm:pt modelId="{16A52025-F61F-4ED4-B1F2-4A088E1301A3}" type="pres">
      <dgm:prSet presAssocID="{321CDC5E-E7B7-434D-8EAC-EE3928892AC2}" presName="spaceRect" presStyleCnt="0"/>
      <dgm:spPr/>
    </dgm:pt>
    <dgm:pt modelId="{70B55ED6-9228-41CD-A0A6-95CA8A72E3EB}" type="pres">
      <dgm:prSet presAssocID="{321CDC5E-E7B7-434D-8EAC-EE3928892AC2}" presName="parTx" presStyleLbl="revTx" presStyleIdx="4" presStyleCnt="8">
        <dgm:presLayoutVars>
          <dgm:chMax val="0"/>
          <dgm:chPref val="0"/>
        </dgm:presLayoutVars>
      </dgm:prSet>
      <dgm:spPr/>
    </dgm:pt>
    <dgm:pt modelId="{E416B7AD-DA7A-4272-BDD7-EFCB688B0F29}" type="pres">
      <dgm:prSet presAssocID="{182A7837-42E9-418C-9AEA-772B8C2CA65A}" presName="sibTrans" presStyleCnt="0"/>
      <dgm:spPr/>
    </dgm:pt>
    <dgm:pt modelId="{2F7FC75A-CD69-4BEA-8297-A13B3F06B6D4}" type="pres">
      <dgm:prSet presAssocID="{CF985858-3B27-49FA-BEE2-8C8E5F89B8CD}" presName="compNode" presStyleCnt="0"/>
      <dgm:spPr/>
    </dgm:pt>
    <dgm:pt modelId="{310BB8CD-A97B-428A-9C5E-C5717FE6CEF6}" type="pres">
      <dgm:prSet presAssocID="{CF985858-3B27-49FA-BEE2-8C8E5F89B8CD}" presName="bgRect" presStyleLbl="bgShp" presStyleIdx="5" presStyleCnt="8"/>
      <dgm:spPr/>
    </dgm:pt>
    <dgm:pt modelId="{7DFE0E3F-A290-4B12-BA0B-2408A583DF87}" type="pres">
      <dgm:prSet presAssocID="{CF985858-3B27-49FA-BEE2-8C8E5F89B8CD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525B7FDE-287E-404E-BB83-7E964E289A20}" type="pres">
      <dgm:prSet presAssocID="{CF985858-3B27-49FA-BEE2-8C8E5F89B8CD}" presName="spaceRect" presStyleCnt="0"/>
      <dgm:spPr/>
    </dgm:pt>
    <dgm:pt modelId="{972D9E63-37E0-4957-B1AF-812D297CFFC5}" type="pres">
      <dgm:prSet presAssocID="{CF985858-3B27-49FA-BEE2-8C8E5F89B8CD}" presName="parTx" presStyleLbl="revTx" presStyleIdx="5" presStyleCnt="8">
        <dgm:presLayoutVars>
          <dgm:chMax val="0"/>
          <dgm:chPref val="0"/>
        </dgm:presLayoutVars>
      </dgm:prSet>
      <dgm:spPr/>
    </dgm:pt>
    <dgm:pt modelId="{40861B9D-C76E-4E2A-86B8-0633E835EB18}" type="pres">
      <dgm:prSet presAssocID="{CED3E129-6274-41AF-9C29-FE992CD115A3}" presName="sibTrans" presStyleCnt="0"/>
      <dgm:spPr/>
    </dgm:pt>
    <dgm:pt modelId="{98BBC313-170E-4ED9-BB00-FDF199F48D45}" type="pres">
      <dgm:prSet presAssocID="{0D458302-B4C7-4625-A421-623840CB63A6}" presName="compNode" presStyleCnt="0"/>
      <dgm:spPr/>
    </dgm:pt>
    <dgm:pt modelId="{340140C8-3EDE-4D9C-8439-B8E056799464}" type="pres">
      <dgm:prSet presAssocID="{0D458302-B4C7-4625-A421-623840CB63A6}" presName="bgRect" presStyleLbl="bgShp" presStyleIdx="6" presStyleCnt="8"/>
      <dgm:spPr/>
    </dgm:pt>
    <dgm:pt modelId="{4B9E4DD4-4981-4CD4-9192-05051660B8FF}" type="pres">
      <dgm:prSet presAssocID="{0D458302-B4C7-4625-A421-623840CB63A6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F8248314-EFF5-4053-A038-51D806F5E329}" type="pres">
      <dgm:prSet presAssocID="{0D458302-B4C7-4625-A421-623840CB63A6}" presName="spaceRect" presStyleCnt="0"/>
      <dgm:spPr/>
    </dgm:pt>
    <dgm:pt modelId="{46A731A1-34C6-41E7-814D-4B828FE1223D}" type="pres">
      <dgm:prSet presAssocID="{0D458302-B4C7-4625-A421-623840CB63A6}" presName="parTx" presStyleLbl="revTx" presStyleIdx="6" presStyleCnt="8">
        <dgm:presLayoutVars>
          <dgm:chMax val="0"/>
          <dgm:chPref val="0"/>
        </dgm:presLayoutVars>
      </dgm:prSet>
      <dgm:spPr/>
    </dgm:pt>
    <dgm:pt modelId="{32DA9736-EBC6-4CAE-A7A4-E89633B24325}" type="pres">
      <dgm:prSet presAssocID="{E527A8BA-D1CD-411C-A843-DA691AB05C6F}" presName="sibTrans" presStyleCnt="0"/>
      <dgm:spPr/>
    </dgm:pt>
    <dgm:pt modelId="{D5C20E31-28A7-4E43-8529-5909C9532FEC}" type="pres">
      <dgm:prSet presAssocID="{03FBE5C3-AD6E-466C-B1ED-EAB734E104C2}" presName="compNode" presStyleCnt="0"/>
      <dgm:spPr/>
    </dgm:pt>
    <dgm:pt modelId="{0B9FBACA-0519-45D7-9267-9D52318B7BE8}" type="pres">
      <dgm:prSet presAssocID="{03FBE5C3-AD6E-466C-B1ED-EAB734E104C2}" presName="bgRect" presStyleLbl="bgShp" presStyleIdx="7" presStyleCnt="8"/>
      <dgm:spPr/>
    </dgm:pt>
    <dgm:pt modelId="{AFBEB3DC-9F6E-4F9B-BBBA-13CDCA651074}" type="pres">
      <dgm:prSet presAssocID="{03FBE5C3-AD6E-466C-B1ED-EAB734E104C2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DED6254C-1EC5-4500-B0AB-ECE0B5D26EE4}" type="pres">
      <dgm:prSet presAssocID="{03FBE5C3-AD6E-466C-B1ED-EAB734E104C2}" presName="spaceRect" presStyleCnt="0"/>
      <dgm:spPr/>
    </dgm:pt>
    <dgm:pt modelId="{3C8B26BF-897B-48DC-94C6-C7EB1B067450}" type="pres">
      <dgm:prSet presAssocID="{03FBE5C3-AD6E-466C-B1ED-EAB734E104C2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86F39611-200E-4754-AAE1-3775C67A5AC4}" srcId="{F767DA0C-970F-4640-B136-3543D484053F}" destId="{CF985858-3B27-49FA-BEE2-8C8E5F89B8CD}" srcOrd="5" destOrd="0" parTransId="{3E647CD9-C720-4820-83A9-909B80CCD565}" sibTransId="{CED3E129-6274-41AF-9C29-FE992CD115A3}"/>
    <dgm:cxn modelId="{436EB118-4F90-47B1-89B9-35157C2C13AF}" type="presOf" srcId="{D9BC6C4B-0C6F-4B46-82B8-2684B297F12A}" destId="{AB806574-FC15-4095-9D31-4F62FFFAD176}" srcOrd="0" destOrd="0" presId="urn:microsoft.com/office/officeart/2018/2/layout/IconVerticalSolidList"/>
    <dgm:cxn modelId="{9498FB25-3DA7-421E-A780-431D004EF3B2}" type="presOf" srcId="{F767DA0C-970F-4640-B136-3543D484053F}" destId="{B5075F9C-1EF7-43AE-B157-F49839D81FE7}" srcOrd="0" destOrd="0" presId="urn:microsoft.com/office/officeart/2018/2/layout/IconVerticalSolidList"/>
    <dgm:cxn modelId="{046BDB3F-5715-4553-AA26-FD34CD10EA4E}" type="presOf" srcId="{03FBE5C3-AD6E-466C-B1ED-EAB734E104C2}" destId="{3C8B26BF-897B-48DC-94C6-C7EB1B067450}" srcOrd="0" destOrd="0" presId="urn:microsoft.com/office/officeart/2018/2/layout/IconVerticalSolidList"/>
    <dgm:cxn modelId="{171EA75B-C452-4DAD-A7C2-FE64B335B2DE}" srcId="{F767DA0C-970F-4640-B136-3543D484053F}" destId="{0D458302-B4C7-4625-A421-623840CB63A6}" srcOrd="6" destOrd="0" parTransId="{AEB3F64E-11BD-4550-8534-DBAF3CF9B309}" sibTransId="{E527A8BA-D1CD-411C-A843-DA691AB05C6F}"/>
    <dgm:cxn modelId="{040EFB4F-3617-4D5D-AC53-2E0BAAB1C98C}" type="presOf" srcId="{D066221D-7DE9-4E79-88B9-8461763F722B}" destId="{E2520170-EC14-4CC1-AD7D-8708DAEEA25E}" srcOrd="0" destOrd="0" presId="urn:microsoft.com/office/officeart/2018/2/layout/IconVerticalSolidList"/>
    <dgm:cxn modelId="{2A627170-B197-4C93-B3ED-B18548C7EF6C}" type="presOf" srcId="{719B4904-7AFD-43A4-9C9A-BD234E4A164E}" destId="{AB73E291-C07C-47E5-A7FC-08653B524209}" srcOrd="0" destOrd="0" presId="urn:microsoft.com/office/officeart/2018/2/layout/IconVerticalSolidList"/>
    <dgm:cxn modelId="{10FF6457-A776-4875-818B-1385230D7ACB}" srcId="{F767DA0C-970F-4640-B136-3543D484053F}" destId="{03FBE5C3-AD6E-466C-B1ED-EAB734E104C2}" srcOrd="7" destOrd="0" parTransId="{2E168CF2-CF91-40C3-9280-8EECE8140559}" sibTransId="{0E3EDF0D-3C91-46AE-AC1A-C044C892DD22}"/>
    <dgm:cxn modelId="{9165B79E-2415-4094-AF4E-5BC57C6316AA}" type="presOf" srcId="{CF985858-3B27-49FA-BEE2-8C8E5F89B8CD}" destId="{972D9E63-37E0-4957-B1AF-812D297CFFC5}" srcOrd="0" destOrd="0" presId="urn:microsoft.com/office/officeart/2018/2/layout/IconVerticalSolidList"/>
    <dgm:cxn modelId="{FBBE86AE-44FC-41DF-AECB-12855EA3D501}" srcId="{F767DA0C-970F-4640-B136-3543D484053F}" destId="{719B4904-7AFD-43A4-9C9A-BD234E4A164E}" srcOrd="3" destOrd="0" parTransId="{CE653FE5-8680-464B-8C8B-7FFEB0B192F0}" sibTransId="{759301F1-FECE-4E29-B1D5-F3922A4F9AE6}"/>
    <dgm:cxn modelId="{05FD0CB2-BFB8-4714-B64B-6F81C0CF681E}" type="presOf" srcId="{321CDC5E-E7B7-434D-8EAC-EE3928892AC2}" destId="{70B55ED6-9228-41CD-A0A6-95CA8A72E3EB}" srcOrd="0" destOrd="0" presId="urn:microsoft.com/office/officeart/2018/2/layout/IconVerticalSolidList"/>
    <dgm:cxn modelId="{A1D225CB-E4F2-476F-AB4C-AB6D74FFDE76}" type="presOf" srcId="{0D458302-B4C7-4625-A421-623840CB63A6}" destId="{46A731A1-34C6-41E7-814D-4B828FE1223D}" srcOrd="0" destOrd="0" presId="urn:microsoft.com/office/officeart/2018/2/layout/IconVerticalSolidList"/>
    <dgm:cxn modelId="{2750EFCE-A7E4-4464-A2EB-DF2DAE1FEE4F}" type="presOf" srcId="{44450535-9C3F-48C0-A5C1-D83C28FAFCA1}" destId="{009C6B53-6EC1-4B62-95A5-0619D7A6C7AF}" srcOrd="0" destOrd="0" presId="urn:microsoft.com/office/officeart/2018/2/layout/IconVerticalSolidList"/>
    <dgm:cxn modelId="{29C4C4D2-91B3-4577-8AAA-6A4357F75165}" srcId="{F767DA0C-970F-4640-B136-3543D484053F}" destId="{44450535-9C3F-48C0-A5C1-D83C28FAFCA1}" srcOrd="2" destOrd="0" parTransId="{8BA41187-3B74-4D8E-9DE8-D38194BF4689}" sibTransId="{DE0D72EB-406B-4D79-B5FE-99CB00DC2E75}"/>
    <dgm:cxn modelId="{89EF33F0-AF81-402C-952F-0DB66C629355}" srcId="{F767DA0C-970F-4640-B136-3543D484053F}" destId="{D9BC6C4B-0C6F-4B46-82B8-2684B297F12A}" srcOrd="1" destOrd="0" parTransId="{200ABF25-C5BD-4A46-8770-81D71002FB2E}" sibTransId="{9E528FE9-437C-4BF0-AC5A-86126088FB21}"/>
    <dgm:cxn modelId="{089A5AFA-279A-4FC1-807B-0B928685D8CD}" srcId="{F767DA0C-970F-4640-B136-3543D484053F}" destId="{D066221D-7DE9-4E79-88B9-8461763F722B}" srcOrd="0" destOrd="0" parTransId="{EDB985B4-1BD6-4494-967F-C43A791BB7F3}" sibTransId="{C5C632F0-AB2A-4A08-A97A-32906EE07610}"/>
    <dgm:cxn modelId="{CEC1E2FF-3E73-4965-A3A2-6C06FA00C8A4}" srcId="{F767DA0C-970F-4640-B136-3543D484053F}" destId="{321CDC5E-E7B7-434D-8EAC-EE3928892AC2}" srcOrd="4" destOrd="0" parTransId="{F75F758A-AF6D-4C95-907E-20AEA14A57BB}" sibTransId="{182A7837-42E9-418C-9AEA-772B8C2CA65A}"/>
    <dgm:cxn modelId="{50F2E6FF-FE6F-48B0-BA2C-8EC34D684136}" type="presParOf" srcId="{B5075F9C-1EF7-43AE-B157-F49839D81FE7}" destId="{E46FC1A2-694C-4F08-BD9B-A2C7B4F7E6F8}" srcOrd="0" destOrd="0" presId="urn:microsoft.com/office/officeart/2018/2/layout/IconVerticalSolidList"/>
    <dgm:cxn modelId="{4AE4EAF4-EA03-41F4-9605-E615B21459F8}" type="presParOf" srcId="{E46FC1A2-694C-4F08-BD9B-A2C7B4F7E6F8}" destId="{3207EF6F-1948-4E92-A091-4992FA3B421F}" srcOrd="0" destOrd="0" presId="urn:microsoft.com/office/officeart/2018/2/layout/IconVerticalSolidList"/>
    <dgm:cxn modelId="{489D04D5-6442-43C2-A2AC-A52D6A8042DD}" type="presParOf" srcId="{E46FC1A2-694C-4F08-BD9B-A2C7B4F7E6F8}" destId="{74EA11E2-C692-4662-BBE8-FBC6E42DA585}" srcOrd="1" destOrd="0" presId="urn:microsoft.com/office/officeart/2018/2/layout/IconVerticalSolidList"/>
    <dgm:cxn modelId="{7E9DD5EA-E5BF-4D4E-BD26-9068F45429FC}" type="presParOf" srcId="{E46FC1A2-694C-4F08-BD9B-A2C7B4F7E6F8}" destId="{53243110-F104-49C4-A27F-6777221F81E8}" srcOrd="2" destOrd="0" presId="urn:microsoft.com/office/officeart/2018/2/layout/IconVerticalSolidList"/>
    <dgm:cxn modelId="{A994999E-A028-475A-9CD7-0F968448AB97}" type="presParOf" srcId="{E46FC1A2-694C-4F08-BD9B-A2C7B4F7E6F8}" destId="{E2520170-EC14-4CC1-AD7D-8708DAEEA25E}" srcOrd="3" destOrd="0" presId="urn:microsoft.com/office/officeart/2018/2/layout/IconVerticalSolidList"/>
    <dgm:cxn modelId="{5F0B7654-D726-47A5-8EC3-B25160D1E9E0}" type="presParOf" srcId="{B5075F9C-1EF7-43AE-B157-F49839D81FE7}" destId="{2E66FCAD-D81D-49E7-9A4C-567E83827E26}" srcOrd="1" destOrd="0" presId="urn:microsoft.com/office/officeart/2018/2/layout/IconVerticalSolidList"/>
    <dgm:cxn modelId="{867B2530-50E4-4897-AEB4-F2E194170827}" type="presParOf" srcId="{B5075F9C-1EF7-43AE-B157-F49839D81FE7}" destId="{E07A2FE2-440D-46ED-A5A4-63BDB2DB5C84}" srcOrd="2" destOrd="0" presId="urn:microsoft.com/office/officeart/2018/2/layout/IconVerticalSolidList"/>
    <dgm:cxn modelId="{AC1A422C-CA28-4EDE-850F-5BF9E9FE35D1}" type="presParOf" srcId="{E07A2FE2-440D-46ED-A5A4-63BDB2DB5C84}" destId="{178871DA-AC8D-400B-B4E3-66ABAC5148CD}" srcOrd="0" destOrd="0" presId="urn:microsoft.com/office/officeart/2018/2/layout/IconVerticalSolidList"/>
    <dgm:cxn modelId="{559213C3-2BD3-46DE-BAEF-F80B02FE87D4}" type="presParOf" srcId="{E07A2FE2-440D-46ED-A5A4-63BDB2DB5C84}" destId="{B02E35F3-7EE7-4D8C-AA98-BA32444F773F}" srcOrd="1" destOrd="0" presId="urn:microsoft.com/office/officeart/2018/2/layout/IconVerticalSolidList"/>
    <dgm:cxn modelId="{33305884-BA0B-4391-9B8C-EF4C04A70C35}" type="presParOf" srcId="{E07A2FE2-440D-46ED-A5A4-63BDB2DB5C84}" destId="{E21E0949-0363-463D-9494-8CE621748CE9}" srcOrd="2" destOrd="0" presId="urn:microsoft.com/office/officeart/2018/2/layout/IconVerticalSolidList"/>
    <dgm:cxn modelId="{C150BAA2-14EA-4F5E-88AA-A535B126E90E}" type="presParOf" srcId="{E07A2FE2-440D-46ED-A5A4-63BDB2DB5C84}" destId="{AB806574-FC15-4095-9D31-4F62FFFAD176}" srcOrd="3" destOrd="0" presId="urn:microsoft.com/office/officeart/2018/2/layout/IconVerticalSolidList"/>
    <dgm:cxn modelId="{E78B4BE2-F7B0-49F7-A60D-775912BB3422}" type="presParOf" srcId="{B5075F9C-1EF7-43AE-B157-F49839D81FE7}" destId="{CE2B4162-B934-4F24-8934-347BCAF35F78}" srcOrd="3" destOrd="0" presId="urn:microsoft.com/office/officeart/2018/2/layout/IconVerticalSolidList"/>
    <dgm:cxn modelId="{502560FB-CC02-4339-8EE8-6AA1D138D657}" type="presParOf" srcId="{B5075F9C-1EF7-43AE-B157-F49839D81FE7}" destId="{20300958-1287-4FEC-84A2-3278A2B474D4}" srcOrd="4" destOrd="0" presId="urn:microsoft.com/office/officeart/2018/2/layout/IconVerticalSolidList"/>
    <dgm:cxn modelId="{1676CEA5-619A-463E-9480-88EEA5F66447}" type="presParOf" srcId="{20300958-1287-4FEC-84A2-3278A2B474D4}" destId="{E1E98370-1624-497E-967D-95122310D5BA}" srcOrd="0" destOrd="0" presId="urn:microsoft.com/office/officeart/2018/2/layout/IconVerticalSolidList"/>
    <dgm:cxn modelId="{C97AC1A1-3E0D-4D54-AD48-F5BB7F6AC7B6}" type="presParOf" srcId="{20300958-1287-4FEC-84A2-3278A2B474D4}" destId="{7D01A84B-2587-41EF-9915-09AB84E4051C}" srcOrd="1" destOrd="0" presId="urn:microsoft.com/office/officeart/2018/2/layout/IconVerticalSolidList"/>
    <dgm:cxn modelId="{5554116F-380D-4FD0-B4C9-1D25A63DC638}" type="presParOf" srcId="{20300958-1287-4FEC-84A2-3278A2B474D4}" destId="{55DEA646-D631-4BF3-B784-FFF678D43B22}" srcOrd="2" destOrd="0" presId="urn:microsoft.com/office/officeart/2018/2/layout/IconVerticalSolidList"/>
    <dgm:cxn modelId="{5D3178DA-1A09-446E-8C81-211EA9F766FC}" type="presParOf" srcId="{20300958-1287-4FEC-84A2-3278A2B474D4}" destId="{009C6B53-6EC1-4B62-95A5-0619D7A6C7AF}" srcOrd="3" destOrd="0" presId="urn:microsoft.com/office/officeart/2018/2/layout/IconVerticalSolidList"/>
    <dgm:cxn modelId="{4EC7BD1B-6D5C-46C2-B611-0F4A593721D6}" type="presParOf" srcId="{B5075F9C-1EF7-43AE-B157-F49839D81FE7}" destId="{5850B875-66A1-4896-BDEB-6FCC24114C05}" srcOrd="5" destOrd="0" presId="urn:microsoft.com/office/officeart/2018/2/layout/IconVerticalSolidList"/>
    <dgm:cxn modelId="{33778448-65B9-4F28-801F-9867298318FE}" type="presParOf" srcId="{B5075F9C-1EF7-43AE-B157-F49839D81FE7}" destId="{A427063E-A1F1-47EC-A0E0-7B5D850AE51C}" srcOrd="6" destOrd="0" presId="urn:microsoft.com/office/officeart/2018/2/layout/IconVerticalSolidList"/>
    <dgm:cxn modelId="{92AE25F3-B327-4362-B2CE-5BDB25926491}" type="presParOf" srcId="{A427063E-A1F1-47EC-A0E0-7B5D850AE51C}" destId="{EBA48E3B-CCD0-4006-B4EF-95EE790DDA52}" srcOrd="0" destOrd="0" presId="urn:microsoft.com/office/officeart/2018/2/layout/IconVerticalSolidList"/>
    <dgm:cxn modelId="{D2BB2024-3CD2-42E8-B88E-654BA5E2D242}" type="presParOf" srcId="{A427063E-A1F1-47EC-A0E0-7B5D850AE51C}" destId="{B7B004DD-25C4-4FE6-8258-9630FA5AFA06}" srcOrd="1" destOrd="0" presId="urn:microsoft.com/office/officeart/2018/2/layout/IconVerticalSolidList"/>
    <dgm:cxn modelId="{75C300FC-4F28-42E4-B1E6-2CF0A6F69741}" type="presParOf" srcId="{A427063E-A1F1-47EC-A0E0-7B5D850AE51C}" destId="{66F1C234-D79A-4021-B9DE-E6714912A937}" srcOrd="2" destOrd="0" presId="urn:microsoft.com/office/officeart/2018/2/layout/IconVerticalSolidList"/>
    <dgm:cxn modelId="{8B89F2F3-8B11-4B3D-B367-A143359FB74D}" type="presParOf" srcId="{A427063E-A1F1-47EC-A0E0-7B5D850AE51C}" destId="{AB73E291-C07C-47E5-A7FC-08653B524209}" srcOrd="3" destOrd="0" presId="urn:microsoft.com/office/officeart/2018/2/layout/IconVerticalSolidList"/>
    <dgm:cxn modelId="{34DA1A62-5BB2-4A78-9869-0D15609303F3}" type="presParOf" srcId="{B5075F9C-1EF7-43AE-B157-F49839D81FE7}" destId="{8C3813CB-08A9-40FE-B799-D0AFD8F8CE11}" srcOrd="7" destOrd="0" presId="urn:microsoft.com/office/officeart/2018/2/layout/IconVerticalSolidList"/>
    <dgm:cxn modelId="{BDD06C43-1A26-4E87-A473-94FD34E082E6}" type="presParOf" srcId="{B5075F9C-1EF7-43AE-B157-F49839D81FE7}" destId="{B13EA889-F5CD-4939-82BE-012DAC0D08FC}" srcOrd="8" destOrd="0" presId="urn:microsoft.com/office/officeart/2018/2/layout/IconVerticalSolidList"/>
    <dgm:cxn modelId="{07763AE3-E38C-4489-8800-E33DC672A653}" type="presParOf" srcId="{B13EA889-F5CD-4939-82BE-012DAC0D08FC}" destId="{10B6A4B9-FA91-4B1A-AF0A-536DF27D6973}" srcOrd="0" destOrd="0" presId="urn:microsoft.com/office/officeart/2018/2/layout/IconVerticalSolidList"/>
    <dgm:cxn modelId="{8AD7788A-2F7B-4D5F-A98B-F307D10EBFAF}" type="presParOf" srcId="{B13EA889-F5CD-4939-82BE-012DAC0D08FC}" destId="{A4E3C0DF-53D2-4088-B052-07D74AD3D48A}" srcOrd="1" destOrd="0" presId="urn:microsoft.com/office/officeart/2018/2/layout/IconVerticalSolidList"/>
    <dgm:cxn modelId="{5D64B906-AECB-4071-9F00-A599AA77F4D1}" type="presParOf" srcId="{B13EA889-F5CD-4939-82BE-012DAC0D08FC}" destId="{16A52025-F61F-4ED4-B1F2-4A088E1301A3}" srcOrd="2" destOrd="0" presId="urn:microsoft.com/office/officeart/2018/2/layout/IconVerticalSolidList"/>
    <dgm:cxn modelId="{799451EE-CB70-4315-8B68-978636656469}" type="presParOf" srcId="{B13EA889-F5CD-4939-82BE-012DAC0D08FC}" destId="{70B55ED6-9228-41CD-A0A6-95CA8A72E3EB}" srcOrd="3" destOrd="0" presId="urn:microsoft.com/office/officeart/2018/2/layout/IconVerticalSolidList"/>
    <dgm:cxn modelId="{2816709C-BE88-4552-9B2E-C76DCDF8A6F5}" type="presParOf" srcId="{B5075F9C-1EF7-43AE-B157-F49839D81FE7}" destId="{E416B7AD-DA7A-4272-BDD7-EFCB688B0F29}" srcOrd="9" destOrd="0" presId="urn:microsoft.com/office/officeart/2018/2/layout/IconVerticalSolidList"/>
    <dgm:cxn modelId="{1C6F382F-3061-4996-9032-B024A946D5F9}" type="presParOf" srcId="{B5075F9C-1EF7-43AE-B157-F49839D81FE7}" destId="{2F7FC75A-CD69-4BEA-8297-A13B3F06B6D4}" srcOrd="10" destOrd="0" presId="urn:microsoft.com/office/officeart/2018/2/layout/IconVerticalSolidList"/>
    <dgm:cxn modelId="{40443F82-8386-40CB-87BD-90AA5FDC1EEB}" type="presParOf" srcId="{2F7FC75A-CD69-4BEA-8297-A13B3F06B6D4}" destId="{310BB8CD-A97B-428A-9C5E-C5717FE6CEF6}" srcOrd="0" destOrd="0" presId="urn:microsoft.com/office/officeart/2018/2/layout/IconVerticalSolidList"/>
    <dgm:cxn modelId="{EE8B703E-497C-478E-9932-8B78125E92FC}" type="presParOf" srcId="{2F7FC75A-CD69-4BEA-8297-A13B3F06B6D4}" destId="{7DFE0E3F-A290-4B12-BA0B-2408A583DF87}" srcOrd="1" destOrd="0" presId="urn:microsoft.com/office/officeart/2018/2/layout/IconVerticalSolidList"/>
    <dgm:cxn modelId="{0575F72C-B7EB-4D0F-B2B7-191121CC8BB2}" type="presParOf" srcId="{2F7FC75A-CD69-4BEA-8297-A13B3F06B6D4}" destId="{525B7FDE-287E-404E-BB83-7E964E289A20}" srcOrd="2" destOrd="0" presId="urn:microsoft.com/office/officeart/2018/2/layout/IconVerticalSolidList"/>
    <dgm:cxn modelId="{666FF4D4-E658-4D81-B7FE-EBEC572F9CC2}" type="presParOf" srcId="{2F7FC75A-CD69-4BEA-8297-A13B3F06B6D4}" destId="{972D9E63-37E0-4957-B1AF-812D297CFFC5}" srcOrd="3" destOrd="0" presId="urn:microsoft.com/office/officeart/2018/2/layout/IconVerticalSolidList"/>
    <dgm:cxn modelId="{59B6EE35-20F9-4DA0-97A0-4049E113DB29}" type="presParOf" srcId="{B5075F9C-1EF7-43AE-B157-F49839D81FE7}" destId="{40861B9D-C76E-4E2A-86B8-0633E835EB18}" srcOrd="11" destOrd="0" presId="urn:microsoft.com/office/officeart/2018/2/layout/IconVerticalSolidList"/>
    <dgm:cxn modelId="{47081DDF-F5A5-4CAF-B771-FFB87A4E5B4A}" type="presParOf" srcId="{B5075F9C-1EF7-43AE-B157-F49839D81FE7}" destId="{98BBC313-170E-4ED9-BB00-FDF199F48D45}" srcOrd="12" destOrd="0" presId="urn:microsoft.com/office/officeart/2018/2/layout/IconVerticalSolidList"/>
    <dgm:cxn modelId="{B1EFB54C-309E-42CB-AE6D-9C2DA7884872}" type="presParOf" srcId="{98BBC313-170E-4ED9-BB00-FDF199F48D45}" destId="{340140C8-3EDE-4D9C-8439-B8E056799464}" srcOrd="0" destOrd="0" presId="urn:microsoft.com/office/officeart/2018/2/layout/IconVerticalSolidList"/>
    <dgm:cxn modelId="{2138260F-845A-4565-AA90-BBFA736E0724}" type="presParOf" srcId="{98BBC313-170E-4ED9-BB00-FDF199F48D45}" destId="{4B9E4DD4-4981-4CD4-9192-05051660B8FF}" srcOrd="1" destOrd="0" presId="urn:microsoft.com/office/officeart/2018/2/layout/IconVerticalSolidList"/>
    <dgm:cxn modelId="{897D5A7B-6C22-412C-96CA-79CAE5613778}" type="presParOf" srcId="{98BBC313-170E-4ED9-BB00-FDF199F48D45}" destId="{F8248314-EFF5-4053-A038-51D806F5E329}" srcOrd="2" destOrd="0" presId="urn:microsoft.com/office/officeart/2018/2/layout/IconVerticalSolidList"/>
    <dgm:cxn modelId="{D543D364-F278-44FC-8300-83D30CEDAC1D}" type="presParOf" srcId="{98BBC313-170E-4ED9-BB00-FDF199F48D45}" destId="{46A731A1-34C6-41E7-814D-4B828FE1223D}" srcOrd="3" destOrd="0" presId="urn:microsoft.com/office/officeart/2018/2/layout/IconVerticalSolidList"/>
    <dgm:cxn modelId="{F8E20DB2-FA12-4450-84B8-D618B51DEB94}" type="presParOf" srcId="{B5075F9C-1EF7-43AE-B157-F49839D81FE7}" destId="{32DA9736-EBC6-4CAE-A7A4-E89633B24325}" srcOrd="13" destOrd="0" presId="urn:microsoft.com/office/officeart/2018/2/layout/IconVerticalSolidList"/>
    <dgm:cxn modelId="{BE3FBB58-BF9B-4034-8414-587A5ECE7C6F}" type="presParOf" srcId="{B5075F9C-1EF7-43AE-B157-F49839D81FE7}" destId="{D5C20E31-28A7-4E43-8529-5909C9532FEC}" srcOrd="14" destOrd="0" presId="urn:microsoft.com/office/officeart/2018/2/layout/IconVerticalSolidList"/>
    <dgm:cxn modelId="{8D6FD8C2-ED1C-4D15-A61A-4273402B2410}" type="presParOf" srcId="{D5C20E31-28A7-4E43-8529-5909C9532FEC}" destId="{0B9FBACA-0519-45D7-9267-9D52318B7BE8}" srcOrd="0" destOrd="0" presId="urn:microsoft.com/office/officeart/2018/2/layout/IconVerticalSolidList"/>
    <dgm:cxn modelId="{B6EFD630-1B65-4E8F-B720-D05ACEA77C81}" type="presParOf" srcId="{D5C20E31-28A7-4E43-8529-5909C9532FEC}" destId="{AFBEB3DC-9F6E-4F9B-BBBA-13CDCA651074}" srcOrd="1" destOrd="0" presId="urn:microsoft.com/office/officeart/2018/2/layout/IconVerticalSolidList"/>
    <dgm:cxn modelId="{387FD716-DD79-4202-A72F-79106A70A78A}" type="presParOf" srcId="{D5C20E31-28A7-4E43-8529-5909C9532FEC}" destId="{DED6254C-1EC5-4500-B0AB-ECE0B5D26EE4}" srcOrd="2" destOrd="0" presId="urn:microsoft.com/office/officeart/2018/2/layout/IconVerticalSolidList"/>
    <dgm:cxn modelId="{FDFA9524-09CE-4C1B-BE91-317F4E7CA2BF}" type="presParOf" srcId="{D5C20E31-28A7-4E43-8529-5909C9532FEC}" destId="{3C8B26BF-897B-48DC-94C6-C7EB1B06745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4AB8BBB-C307-44DF-86D7-71A85953C723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A1346F4-35AD-42C7-B355-E79BF8713ECF}">
      <dgm:prSet/>
      <dgm:spPr/>
      <dgm:t>
        <a:bodyPr/>
        <a:lstStyle/>
        <a:p>
          <a:r>
            <a:rPr lang="en-GB" b="1"/>
            <a:t>Balogun Olusegun</a:t>
          </a:r>
          <a:br>
            <a:rPr lang="en-GB"/>
          </a:br>
          <a:r>
            <a:rPr lang="en-GB"/>
            <a:t>Founder &amp; Developer</a:t>
          </a:r>
          <a:br>
            <a:rPr lang="en-GB"/>
          </a:br>
          <a:r>
            <a:rPr lang="en-NG"/>
            <a:t>📧 </a:t>
          </a:r>
          <a:r>
            <a:rPr lang="en-GB"/>
            <a:t>Email: levitate2010@yahoo.co.uk</a:t>
          </a:r>
          <a:br>
            <a:rPr lang="en-GB"/>
          </a:br>
          <a:r>
            <a:rPr lang="en-NG"/>
            <a:t>📱 </a:t>
          </a:r>
          <a:r>
            <a:rPr lang="en-GB"/>
            <a:t>Phone: +2347065514709</a:t>
          </a:r>
          <a:br>
            <a:rPr lang="en-GB"/>
          </a:br>
          <a:r>
            <a:rPr lang="en-NG"/>
            <a:t>🔗 </a:t>
          </a:r>
          <a:r>
            <a:rPr lang="en-GB"/>
            <a:t>LinkedIn: https://www.linkedin.com/in/balogun-olusegun</a:t>
          </a:r>
          <a:endParaRPr lang="en-US"/>
        </a:p>
      </dgm:t>
    </dgm:pt>
    <dgm:pt modelId="{A839258C-F3D9-480B-A531-DA5C4CED1C1E}" type="parTrans" cxnId="{9F0D5552-3659-444B-84CE-268C367E7D81}">
      <dgm:prSet/>
      <dgm:spPr/>
      <dgm:t>
        <a:bodyPr/>
        <a:lstStyle/>
        <a:p>
          <a:endParaRPr lang="en-US"/>
        </a:p>
      </dgm:t>
    </dgm:pt>
    <dgm:pt modelId="{06DF35E1-909D-41AC-BC89-0BFDB7F59EDD}" type="sibTrans" cxnId="{9F0D5552-3659-444B-84CE-268C367E7D81}">
      <dgm:prSet/>
      <dgm:spPr/>
      <dgm:t>
        <a:bodyPr/>
        <a:lstStyle/>
        <a:p>
          <a:endParaRPr lang="en-US"/>
        </a:p>
      </dgm:t>
    </dgm:pt>
    <dgm:pt modelId="{84A11080-76E0-4025-8DDF-F247FB81E4E4}">
      <dgm:prSet/>
      <dgm:spPr/>
      <dgm:t>
        <a:bodyPr/>
        <a:lstStyle/>
        <a:p>
          <a:r>
            <a:rPr lang="en-GB" b="1"/>
            <a:t>Platform Access:</a:t>
          </a:r>
          <a:br>
            <a:rPr lang="en-GB"/>
          </a:br>
          <a:r>
            <a:rPr lang="en-GB"/>
            <a:t>Frontend: </a:t>
          </a:r>
          <a:r>
            <a:rPr lang="en-GB">
              <a:hlinkClick xmlns:r="http://schemas.openxmlformats.org/officeDocument/2006/relationships" r:id="rId1"/>
            </a:rPr>
            <a:t>https://lsetf-plp-ai-recruiter-tool.streamlit.app/</a:t>
          </a:r>
          <a:br>
            <a:rPr lang="en-GB"/>
          </a:br>
          <a:r>
            <a:rPr lang="en-GB"/>
            <a:t>Backend API: </a:t>
          </a:r>
          <a:r>
            <a:rPr lang="en-GB">
              <a:hlinkClick xmlns:r="http://schemas.openxmlformats.org/officeDocument/2006/relationships" r:id="rId2"/>
            </a:rPr>
            <a:t>https://lsetf-backend.wonderfulbush-d6fad849.eastus.azurecontainerapps.io</a:t>
          </a:r>
          <a:br>
            <a:rPr lang="en-GB"/>
          </a:br>
          <a:r>
            <a:rPr lang="en-GB"/>
            <a:t>API Docs: </a:t>
          </a:r>
          <a:r>
            <a:rPr lang="en-GB">
              <a:hlinkClick xmlns:r="http://schemas.openxmlformats.org/officeDocument/2006/relationships" r:id="rId3"/>
            </a:rPr>
            <a:t>https://lsetf-backend.wonderfulbush-d6fad849.eastus.azurecontainerapps.io/docs</a:t>
          </a:r>
          <a:endParaRPr lang="en-US"/>
        </a:p>
      </dgm:t>
    </dgm:pt>
    <dgm:pt modelId="{041FC8C2-81DF-459F-BCA8-6DD9B2DEE4E3}" type="parTrans" cxnId="{BEF0AAE2-10D1-4CC1-9286-97AC89E85BE4}">
      <dgm:prSet/>
      <dgm:spPr/>
      <dgm:t>
        <a:bodyPr/>
        <a:lstStyle/>
        <a:p>
          <a:endParaRPr lang="en-US"/>
        </a:p>
      </dgm:t>
    </dgm:pt>
    <dgm:pt modelId="{E1834918-B0A3-4967-8FB5-5DC3C1E56833}" type="sibTrans" cxnId="{BEF0AAE2-10D1-4CC1-9286-97AC89E85BE4}">
      <dgm:prSet/>
      <dgm:spPr/>
      <dgm:t>
        <a:bodyPr/>
        <a:lstStyle/>
        <a:p>
          <a:endParaRPr lang="en-US"/>
        </a:p>
      </dgm:t>
    </dgm:pt>
    <dgm:pt modelId="{D87D6ED0-3767-4551-9F86-1262F6F32D41}">
      <dgm:prSet/>
      <dgm:spPr/>
      <dgm:t>
        <a:bodyPr/>
        <a:lstStyle/>
        <a:p>
          <a:r>
            <a:rPr lang="en-GB" b="1"/>
            <a:t>GitHub Repository:</a:t>
          </a:r>
          <a:r>
            <a:rPr lang="en-GB"/>
            <a:t> </a:t>
          </a:r>
          <a:r>
            <a:rPr lang="en-GB">
              <a:hlinkClick xmlns:r="http://schemas.openxmlformats.org/officeDocument/2006/relationships" r:id="rId4"/>
            </a:rPr>
            <a:t>https://github.com/japhar1/lsetf-plp-ai-recruiter-tool</a:t>
          </a:r>
          <a:endParaRPr lang="en-US"/>
        </a:p>
      </dgm:t>
    </dgm:pt>
    <dgm:pt modelId="{0BB3681F-3A39-4AB7-BB54-7504494B632D}" type="parTrans" cxnId="{C761B342-D6E7-424B-B9F3-E3B149E33FF2}">
      <dgm:prSet/>
      <dgm:spPr/>
      <dgm:t>
        <a:bodyPr/>
        <a:lstStyle/>
        <a:p>
          <a:endParaRPr lang="en-US"/>
        </a:p>
      </dgm:t>
    </dgm:pt>
    <dgm:pt modelId="{8FAD46E7-BFF3-4674-8B02-AD08EA46BE8D}" type="sibTrans" cxnId="{C761B342-D6E7-424B-B9F3-E3B149E33FF2}">
      <dgm:prSet/>
      <dgm:spPr/>
      <dgm:t>
        <a:bodyPr/>
        <a:lstStyle/>
        <a:p>
          <a:endParaRPr lang="en-US"/>
        </a:p>
      </dgm:t>
    </dgm:pt>
    <dgm:pt modelId="{333D8404-F82D-4692-A651-BEB4A7BD76A1}" type="pres">
      <dgm:prSet presAssocID="{F4AB8BBB-C307-44DF-86D7-71A85953C723}" presName="root" presStyleCnt="0">
        <dgm:presLayoutVars>
          <dgm:dir/>
          <dgm:resizeHandles val="exact"/>
        </dgm:presLayoutVars>
      </dgm:prSet>
      <dgm:spPr/>
    </dgm:pt>
    <dgm:pt modelId="{753F41EC-6D00-43AD-95E2-4ED026983111}" type="pres">
      <dgm:prSet presAssocID="{3A1346F4-35AD-42C7-B355-E79BF8713ECF}" presName="compNode" presStyleCnt="0"/>
      <dgm:spPr/>
    </dgm:pt>
    <dgm:pt modelId="{EDE57D2B-E39A-4D5E-B8E6-9549523045ED}" type="pres">
      <dgm:prSet presAssocID="{3A1346F4-35AD-42C7-B355-E79BF8713ECF}" presName="iconRect" presStyleLbl="node1" presStyleIdx="0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0AF99179-7C0F-49AF-A933-EE2CF83E52F7}" type="pres">
      <dgm:prSet presAssocID="{3A1346F4-35AD-42C7-B355-E79BF8713ECF}" presName="spaceRect" presStyleCnt="0"/>
      <dgm:spPr/>
    </dgm:pt>
    <dgm:pt modelId="{AB4C85DA-ECEF-4FCF-8FE9-F15F03CD9955}" type="pres">
      <dgm:prSet presAssocID="{3A1346F4-35AD-42C7-B355-E79BF8713ECF}" presName="textRect" presStyleLbl="revTx" presStyleIdx="0" presStyleCnt="3">
        <dgm:presLayoutVars>
          <dgm:chMax val="1"/>
          <dgm:chPref val="1"/>
        </dgm:presLayoutVars>
      </dgm:prSet>
      <dgm:spPr/>
    </dgm:pt>
    <dgm:pt modelId="{87DE7065-A962-4A85-B457-0060DCB94EAA}" type="pres">
      <dgm:prSet presAssocID="{06DF35E1-909D-41AC-BC89-0BFDB7F59EDD}" presName="sibTrans" presStyleCnt="0"/>
      <dgm:spPr/>
    </dgm:pt>
    <dgm:pt modelId="{68F83E04-8D38-4AD1-A914-7390C4546D6C}" type="pres">
      <dgm:prSet presAssocID="{84A11080-76E0-4025-8DDF-F247FB81E4E4}" presName="compNode" presStyleCnt="0"/>
      <dgm:spPr/>
    </dgm:pt>
    <dgm:pt modelId="{74E7D65B-EEF6-4C8C-AC28-C3F251DDBD0D}" type="pres">
      <dgm:prSet presAssocID="{84A11080-76E0-4025-8DDF-F247FB81E4E4}" presName="iconRect" presStyleLbl="node1" presStyleIdx="1" presStyleCnt="3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7C9E1E8-C4FD-4190-815B-65DED0CDD2EE}" type="pres">
      <dgm:prSet presAssocID="{84A11080-76E0-4025-8DDF-F247FB81E4E4}" presName="spaceRect" presStyleCnt="0"/>
      <dgm:spPr/>
    </dgm:pt>
    <dgm:pt modelId="{71811A0D-3C8A-479A-8345-98375AD6A046}" type="pres">
      <dgm:prSet presAssocID="{84A11080-76E0-4025-8DDF-F247FB81E4E4}" presName="textRect" presStyleLbl="revTx" presStyleIdx="1" presStyleCnt="3">
        <dgm:presLayoutVars>
          <dgm:chMax val="1"/>
          <dgm:chPref val="1"/>
        </dgm:presLayoutVars>
      </dgm:prSet>
      <dgm:spPr/>
    </dgm:pt>
    <dgm:pt modelId="{F19D4356-E0EE-40F9-873F-5274477B3589}" type="pres">
      <dgm:prSet presAssocID="{E1834918-B0A3-4967-8FB5-5DC3C1E56833}" presName="sibTrans" presStyleCnt="0"/>
      <dgm:spPr/>
    </dgm:pt>
    <dgm:pt modelId="{10D723F9-9BD0-458A-8A5C-C4258A4B5B44}" type="pres">
      <dgm:prSet presAssocID="{D87D6ED0-3767-4551-9F86-1262F6F32D41}" presName="compNode" presStyleCnt="0"/>
      <dgm:spPr/>
    </dgm:pt>
    <dgm:pt modelId="{6ED39C81-8E12-47F6-9FC4-F202D3D72DA2}" type="pres">
      <dgm:prSet presAssocID="{D87D6ED0-3767-4551-9F86-1262F6F32D41}" presName="iconRect" presStyleLbl="node1" presStyleIdx="2" presStyleCnt="3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A15E355C-B683-40A0-B6B4-83F02A3BD005}" type="pres">
      <dgm:prSet presAssocID="{D87D6ED0-3767-4551-9F86-1262F6F32D41}" presName="spaceRect" presStyleCnt="0"/>
      <dgm:spPr/>
    </dgm:pt>
    <dgm:pt modelId="{5014D68C-B4A0-4833-AE8C-04B9976F9CFC}" type="pres">
      <dgm:prSet presAssocID="{D87D6ED0-3767-4551-9F86-1262F6F32D4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2924542-D406-41B9-BF00-8BED51DA2C4E}" type="presOf" srcId="{D87D6ED0-3767-4551-9F86-1262F6F32D41}" destId="{5014D68C-B4A0-4833-AE8C-04B9976F9CFC}" srcOrd="0" destOrd="0" presId="urn:microsoft.com/office/officeart/2018/2/layout/IconLabelList"/>
    <dgm:cxn modelId="{C761B342-D6E7-424B-B9F3-E3B149E33FF2}" srcId="{F4AB8BBB-C307-44DF-86D7-71A85953C723}" destId="{D87D6ED0-3767-4551-9F86-1262F6F32D41}" srcOrd="2" destOrd="0" parTransId="{0BB3681F-3A39-4AB7-BB54-7504494B632D}" sibTransId="{8FAD46E7-BFF3-4674-8B02-AD08EA46BE8D}"/>
    <dgm:cxn modelId="{1DE65868-9F66-47DE-93C0-2CC2F413D412}" type="presOf" srcId="{3A1346F4-35AD-42C7-B355-E79BF8713ECF}" destId="{AB4C85DA-ECEF-4FCF-8FE9-F15F03CD9955}" srcOrd="0" destOrd="0" presId="urn:microsoft.com/office/officeart/2018/2/layout/IconLabelList"/>
    <dgm:cxn modelId="{9F0D5552-3659-444B-84CE-268C367E7D81}" srcId="{F4AB8BBB-C307-44DF-86D7-71A85953C723}" destId="{3A1346F4-35AD-42C7-B355-E79BF8713ECF}" srcOrd="0" destOrd="0" parTransId="{A839258C-F3D9-480B-A531-DA5C4CED1C1E}" sibTransId="{06DF35E1-909D-41AC-BC89-0BFDB7F59EDD}"/>
    <dgm:cxn modelId="{74617555-27C3-440E-9ECC-D4E3ABC9C541}" type="presOf" srcId="{F4AB8BBB-C307-44DF-86D7-71A85953C723}" destId="{333D8404-F82D-4692-A651-BEB4A7BD76A1}" srcOrd="0" destOrd="0" presId="urn:microsoft.com/office/officeart/2018/2/layout/IconLabelList"/>
    <dgm:cxn modelId="{93920F84-1E2B-427C-A55A-5F48DFABD393}" type="presOf" srcId="{84A11080-76E0-4025-8DDF-F247FB81E4E4}" destId="{71811A0D-3C8A-479A-8345-98375AD6A046}" srcOrd="0" destOrd="0" presId="urn:microsoft.com/office/officeart/2018/2/layout/IconLabelList"/>
    <dgm:cxn modelId="{BEF0AAE2-10D1-4CC1-9286-97AC89E85BE4}" srcId="{F4AB8BBB-C307-44DF-86D7-71A85953C723}" destId="{84A11080-76E0-4025-8DDF-F247FB81E4E4}" srcOrd="1" destOrd="0" parTransId="{041FC8C2-81DF-459F-BCA8-6DD9B2DEE4E3}" sibTransId="{E1834918-B0A3-4967-8FB5-5DC3C1E56833}"/>
    <dgm:cxn modelId="{463B9EE9-9C69-41C9-9326-96382A262FB8}" type="presParOf" srcId="{333D8404-F82D-4692-A651-BEB4A7BD76A1}" destId="{753F41EC-6D00-43AD-95E2-4ED026983111}" srcOrd="0" destOrd="0" presId="urn:microsoft.com/office/officeart/2018/2/layout/IconLabelList"/>
    <dgm:cxn modelId="{16FFB378-E22F-4E8F-AA2B-99EAE0293F60}" type="presParOf" srcId="{753F41EC-6D00-43AD-95E2-4ED026983111}" destId="{EDE57D2B-E39A-4D5E-B8E6-9549523045ED}" srcOrd="0" destOrd="0" presId="urn:microsoft.com/office/officeart/2018/2/layout/IconLabelList"/>
    <dgm:cxn modelId="{33746663-DED2-4724-A63C-527F2419E40C}" type="presParOf" srcId="{753F41EC-6D00-43AD-95E2-4ED026983111}" destId="{0AF99179-7C0F-49AF-A933-EE2CF83E52F7}" srcOrd="1" destOrd="0" presId="urn:microsoft.com/office/officeart/2018/2/layout/IconLabelList"/>
    <dgm:cxn modelId="{821466F9-2755-49CA-93AE-8C15D5F626F4}" type="presParOf" srcId="{753F41EC-6D00-43AD-95E2-4ED026983111}" destId="{AB4C85DA-ECEF-4FCF-8FE9-F15F03CD9955}" srcOrd="2" destOrd="0" presId="urn:microsoft.com/office/officeart/2018/2/layout/IconLabelList"/>
    <dgm:cxn modelId="{DDA1F00E-B667-4E78-A3AF-E59BFA19B423}" type="presParOf" srcId="{333D8404-F82D-4692-A651-BEB4A7BD76A1}" destId="{87DE7065-A962-4A85-B457-0060DCB94EAA}" srcOrd="1" destOrd="0" presId="urn:microsoft.com/office/officeart/2018/2/layout/IconLabelList"/>
    <dgm:cxn modelId="{62F2CDAB-2984-4B1A-B5DA-632EAECAF6EC}" type="presParOf" srcId="{333D8404-F82D-4692-A651-BEB4A7BD76A1}" destId="{68F83E04-8D38-4AD1-A914-7390C4546D6C}" srcOrd="2" destOrd="0" presId="urn:microsoft.com/office/officeart/2018/2/layout/IconLabelList"/>
    <dgm:cxn modelId="{2321FB7B-4A28-40E1-ACFF-C3065C628ADD}" type="presParOf" srcId="{68F83E04-8D38-4AD1-A914-7390C4546D6C}" destId="{74E7D65B-EEF6-4C8C-AC28-C3F251DDBD0D}" srcOrd="0" destOrd="0" presId="urn:microsoft.com/office/officeart/2018/2/layout/IconLabelList"/>
    <dgm:cxn modelId="{53155A79-14ED-470F-9F4C-BCBCEE5CC281}" type="presParOf" srcId="{68F83E04-8D38-4AD1-A914-7390C4546D6C}" destId="{77C9E1E8-C4FD-4190-815B-65DED0CDD2EE}" srcOrd="1" destOrd="0" presId="urn:microsoft.com/office/officeart/2018/2/layout/IconLabelList"/>
    <dgm:cxn modelId="{71D5B03A-0E27-47FE-93E5-2629576EEA7C}" type="presParOf" srcId="{68F83E04-8D38-4AD1-A914-7390C4546D6C}" destId="{71811A0D-3C8A-479A-8345-98375AD6A046}" srcOrd="2" destOrd="0" presId="urn:microsoft.com/office/officeart/2018/2/layout/IconLabelList"/>
    <dgm:cxn modelId="{4AB7FCCA-7064-4A11-9F49-5BCC89003B7D}" type="presParOf" srcId="{333D8404-F82D-4692-A651-BEB4A7BD76A1}" destId="{F19D4356-E0EE-40F9-873F-5274477B3589}" srcOrd="3" destOrd="0" presId="urn:microsoft.com/office/officeart/2018/2/layout/IconLabelList"/>
    <dgm:cxn modelId="{8D7DD0AC-609D-4499-97E0-3F80FEA1D15E}" type="presParOf" srcId="{333D8404-F82D-4692-A651-BEB4A7BD76A1}" destId="{10D723F9-9BD0-458A-8A5C-C4258A4B5B44}" srcOrd="4" destOrd="0" presId="urn:microsoft.com/office/officeart/2018/2/layout/IconLabelList"/>
    <dgm:cxn modelId="{40A078F2-F4D8-4311-B38A-FFEFBFB9962C}" type="presParOf" srcId="{10D723F9-9BD0-458A-8A5C-C4258A4B5B44}" destId="{6ED39C81-8E12-47F6-9FC4-F202D3D72DA2}" srcOrd="0" destOrd="0" presId="urn:microsoft.com/office/officeart/2018/2/layout/IconLabelList"/>
    <dgm:cxn modelId="{39E14A80-BC55-4383-9E42-28A2A215580F}" type="presParOf" srcId="{10D723F9-9BD0-458A-8A5C-C4258A4B5B44}" destId="{A15E355C-B683-40A0-B6B4-83F02A3BD005}" srcOrd="1" destOrd="0" presId="urn:microsoft.com/office/officeart/2018/2/layout/IconLabelList"/>
    <dgm:cxn modelId="{539DC7AF-A4C0-4D31-BA42-E850AB8D527C}" type="presParOf" srcId="{10D723F9-9BD0-458A-8A5C-C4258A4B5B44}" destId="{5014D68C-B4A0-4833-AE8C-04B9976F9CFC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B82B429-17CB-43F8-AAF7-0B4DE37BB021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D322062-61F3-4BB6-AC5E-C0678052323D}">
      <dgm:prSet/>
      <dgm:spPr/>
      <dgm:t>
        <a:bodyPr/>
        <a:lstStyle/>
        <a:p>
          <a:r>
            <a:rPr lang="en-US" b="1"/>
            <a:t>10,000+ applicants</a:t>
          </a:r>
          <a:r>
            <a:rPr lang="en-US"/>
            <a:t> for limited LSETF/PLP program spots</a:t>
          </a:r>
        </a:p>
      </dgm:t>
    </dgm:pt>
    <dgm:pt modelId="{16635035-4E48-49E9-8975-EE429CCF6DBD}" type="parTrans" cxnId="{BD92FE37-9E5A-436F-943F-79959704ABC4}">
      <dgm:prSet/>
      <dgm:spPr/>
      <dgm:t>
        <a:bodyPr/>
        <a:lstStyle/>
        <a:p>
          <a:endParaRPr lang="en-US"/>
        </a:p>
      </dgm:t>
    </dgm:pt>
    <dgm:pt modelId="{D62A5B30-12E7-427D-A78F-5D30363C3F7F}" type="sibTrans" cxnId="{BD92FE37-9E5A-436F-943F-79959704ABC4}">
      <dgm:prSet/>
      <dgm:spPr/>
      <dgm:t>
        <a:bodyPr/>
        <a:lstStyle/>
        <a:p>
          <a:endParaRPr lang="en-US"/>
        </a:p>
      </dgm:t>
    </dgm:pt>
    <dgm:pt modelId="{B2A8E889-1CCC-454D-A372-911F33F93A8A}">
      <dgm:prSet/>
      <dgm:spPr/>
      <dgm:t>
        <a:bodyPr/>
        <a:lstStyle/>
        <a:p>
          <a:r>
            <a:rPr lang="en-US" b="1"/>
            <a:t>Manual screening processes</a:t>
          </a:r>
          <a:r>
            <a:rPr lang="en-US"/>
            <a:t> taking weeks/months</a:t>
          </a:r>
        </a:p>
      </dgm:t>
    </dgm:pt>
    <dgm:pt modelId="{CB4BFE5F-4058-4E2C-B2E5-242F427F4F2B}" type="parTrans" cxnId="{DFB575FD-FF36-48EB-9341-EB677821FA2B}">
      <dgm:prSet/>
      <dgm:spPr/>
      <dgm:t>
        <a:bodyPr/>
        <a:lstStyle/>
        <a:p>
          <a:endParaRPr lang="en-US"/>
        </a:p>
      </dgm:t>
    </dgm:pt>
    <dgm:pt modelId="{7796148D-FB6E-4053-8089-E40E2E5A8591}" type="sibTrans" cxnId="{DFB575FD-FF36-48EB-9341-EB677821FA2B}">
      <dgm:prSet/>
      <dgm:spPr/>
      <dgm:t>
        <a:bodyPr/>
        <a:lstStyle/>
        <a:p>
          <a:endParaRPr lang="en-US"/>
        </a:p>
      </dgm:t>
    </dgm:pt>
    <dgm:pt modelId="{19DD51A8-D812-43C0-A3A4-89520B224609}">
      <dgm:prSet/>
      <dgm:spPr/>
      <dgm:t>
        <a:bodyPr/>
        <a:lstStyle/>
        <a:p>
          <a:r>
            <a:rPr lang="en-US" b="1"/>
            <a:t>Human bias</a:t>
          </a:r>
          <a:r>
            <a:rPr lang="en-US"/>
            <a:t> in candidate selection</a:t>
          </a:r>
        </a:p>
      </dgm:t>
    </dgm:pt>
    <dgm:pt modelId="{8D155D22-D964-49AC-A820-B0D137289ECA}" type="parTrans" cxnId="{97A5C905-0C13-43AC-B399-E0737404CF4B}">
      <dgm:prSet/>
      <dgm:spPr/>
      <dgm:t>
        <a:bodyPr/>
        <a:lstStyle/>
        <a:p>
          <a:endParaRPr lang="en-US"/>
        </a:p>
      </dgm:t>
    </dgm:pt>
    <dgm:pt modelId="{44422131-4D2F-49B1-9ABD-E722438B212A}" type="sibTrans" cxnId="{97A5C905-0C13-43AC-B399-E0737404CF4B}">
      <dgm:prSet/>
      <dgm:spPr/>
      <dgm:t>
        <a:bodyPr/>
        <a:lstStyle/>
        <a:p>
          <a:endParaRPr lang="en-US"/>
        </a:p>
      </dgm:t>
    </dgm:pt>
    <dgm:pt modelId="{6197DC71-FE60-475B-AE87-AD44B186A3FC}">
      <dgm:prSet/>
      <dgm:spPr/>
      <dgm:t>
        <a:bodyPr/>
        <a:lstStyle/>
        <a:p>
          <a:r>
            <a:rPr lang="en-US" b="1"/>
            <a:t>Scalability issues</a:t>
          </a:r>
          <a:r>
            <a:rPr lang="en-US"/>
            <a:t> with growing applicant numbers</a:t>
          </a:r>
        </a:p>
      </dgm:t>
    </dgm:pt>
    <dgm:pt modelId="{2D007E0D-D84D-40D7-BD09-C1EB596E9DDE}" type="parTrans" cxnId="{2F0BD72C-A20D-4F55-8347-FC40BAD045F4}">
      <dgm:prSet/>
      <dgm:spPr/>
      <dgm:t>
        <a:bodyPr/>
        <a:lstStyle/>
        <a:p>
          <a:endParaRPr lang="en-US"/>
        </a:p>
      </dgm:t>
    </dgm:pt>
    <dgm:pt modelId="{9B640D73-E392-4EC3-AD3B-F81DAAC0C293}" type="sibTrans" cxnId="{2F0BD72C-A20D-4F55-8347-FC40BAD045F4}">
      <dgm:prSet/>
      <dgm:spPr/>
      <dgm:t>
        <a:bodyPr/>
        <a:lstStyle/>
        <a:p>
          <a:endParaRPr lang="en-US"/>
        </a:p>
      </dgm:t>
    </dgm:pt>
    <dgm:pt modelId="{9865F572-0D91-4C47-BA6E-526CE9B79642}">
      <dgm:prSet/>
      <dgm:spPr/>
      <dgm:t>
        <a:bodyPr/>
        <a:lstStyle/>
        <a:p>
          <a:r>
            <a:rPr lang="en-US" b="1"/>
            <a:t>Missed talent</a:t>
          </a:r>
          <a:r>
            <a:rPr lang="en-US"/>
            <a:t> due to inefficient screening</a:t>
          </a:r>
        </a:p>
      </dgm:t>
    </dgm:pt>
    <dgm:pt modelId="{F8F43FD1-C12C-4453-8B09-26EC8EB93DF9}" type="parTrans" cxnId="{3098FCA1-7EAE-4857-B12A-13C1DAB9989D}">
      <dgm:prSet/>
      <dgm:spPr/>
      <dgm:t>
        <a:bodyPr/>
        <a:lstStyle/>
        <a:p>
          <a:endParaRPr lang="en-US"/>
        </a:p>
      </dgm:t>
    </dgm:pt>
    <dgm:pt modelId="{ACD2CD5D-4058-4755-A0CE-7B69C2A19E5B}" type="sibTrans" cxnId="{3098FCA1-7EAE-4857-B12A-13C1DAB9989D}">
      <dgm:prSet/>
      <dgm:spPr/>
      <dgm:t>
        <a:bodyPr/>
        <a:lstStyle/>
        <a:p>
          <a:endParaRPr lang="en-US"/>
        </a:p>
      </dgm:t>
    </dgm:pt>
    <dgm:pt modelId="{36F81CD6-3D01-44B6-A390-34D783789DEB}">
      <dgm:prSet/>
      <dgm:spPr/>
      <dgm:t>
        <a:bodyPr/>
        <a:lstStyle/>
        <a:p>
          <a:r>
            <a:rPr lang="en-US"/>
            <a:t>"How do we find the most promising candidates among thousands of applications?"</a:t>
          </a:r>
        </a:p>
      </dgm:t>
    </dgm:pt>
    <dgm:pt modelId="{EE934447-DC1E-4F27-9DFA-8DE8BB4FF9F7}" type="parTrans" cxnId="{E404E4F8-905D-4817-9F59-967A3A648DBB}">
      <dgm:prSet/>
      <dgm:spPr/>
      <dgm:t>
        <a:bodyPr/>
        <a:lstStyle/>
        <a:p>
          <a:endParaRPr lang="en-US"/>
        </a:p>
      </dgm:t>
    </dgm:pt>
    <dgm:pt modelId="{11A20704-BBEE-41BA-9F57-D8365CBD42CC}" type="sibTrans" cxnId="{E404E4F8-905D-4817-9F59-967A3A648DBB}">
      <dgm:prSet/>
      <dgm:spPr/>
      <dgm:t>
        <a:bodyPr/>
        <a:lstStyle/>
        <a:p>
          <a:endParaRPr lang="en-US"/>
        </a:p>
      </dgm:t>
    </dgm:pt>
    <dgm:pt modelId="{5B235B20-422C-4A60-A1B8-D79413C4EA8C}" type="pres">
      <dgm:prSet presAssocID="{9B82B429-17CB-43F8-AAF7-0B4DE37BB021}" presName="diagram" presStyleCnt="0">
        <dgm:presLayoutVars>
          <dgm:dir/>
          <dgm:resizeHandles val="exact"/>
        </dgm:presLayoutVars>
      </dgm:prSet>
      <dgm:spPr/>
    </dgm:pt>
    <dgm:pt modelId="{931FFA13-EC8C-4C47-8247-5F7AE7416C41}" type="pres">
      <dgm:prSet presAssocID="{8D322062-61F3-4BB6-AC5E-C0678052323D}" presName="node" presStyleLbl="node1" presStyleIdx="0" presStyleCnt="6">
        <dgm:presLayoutVars>
          <dgm:bulletEnabled val="1"/>
        </dgm:presLayoutVars>
      </dgm:prSet>
      <dgm:spPr/>
    </dgm:pt>
    <dgm:pt modelId="{F05B466E-2820-48A8-985B-56D3D9176C7A}" type="pres">
      <dgm:prSet presAssocID="{D62A5B30-12E7-427D-A78F-5D30363C3F7F}" presName="sibTrans" presStyleCnt="0"/>
      <dgm:spPr/>
    </dgm:pt>
    <dgm:pt modelId="{C9F1DE5D-53EF-42FC-9C91-F6D34B365367}" type="pres">
      <dgm:prSet presAssocID="{B2A8E889-1CCC-454D-A372-911F33F93A8A}" presName="node" presStyleLbl="node1" presStyleIdx="1" presStyleCnt="6">
        <dgm:presLayoutVars>
          <dgm:bulletEnabled val="1"/>
        </dgm:presLayoutVars>
      </dgm:prSet>
      <dgm:spPr/>
    </dgm:pt>
    <dgm:pt modelId="{BF6B746B-E0BB-4657-B370-1BCC9AFC6D33}" type="pres">
      <dgm:prSet presAssocID="{7796148D-FB6E-4053-8089-E40E2E5A8591}" presName="sibTrans" presStyleCnt="0"/>
      <dgm:spPr/>
    </dgm:pt>
    <dgm:pt modelId="{404E678C-366A-46BD-BBB2-F14D13961C13}" type="pres">
      <dgm:prSet presAssocID="{19DD51A8-D812-43C0-A3A4-89520B224609}" presName="node" presStyleLbl="node1" presStyleIdx="2" presStyleCnt="6">
        <dgm:presLayoutVars>
          <dgm:bulletEnabled val="1"/>
        </dgm:presLayoutVars>
      </dgm:prSet>
      <dgm:spPr/>
    </dgm:pt>
    <dgm:pt modelId="{5B5FF34E-88BB-4661-A4AD-E50CA984994C}" type="pres">
      <dgm:prSet presAssocID="{44422131-4D2F-49B1-9ABD-E722438B212A}" presName="sibTrans" presStyleCnt="0"/>
      <dgm:spPr/>
    </dgm:pt>
    <dgm:pt modelId="{53950FAD-40D9-4239-80F9-72CDBA42995C}" type="pres">
      <dgm:prSet presAssocID="{6197DC71-FE60-475B-AE87-AD44B186A3FC}" presName="node" presStyleLbl="node1" presStyleIdx="3" presStyleCnt="6">
        <dgm:presLayoutVars>
          <dgm:bulletEnabled val="1"/>
        </dgm:presLayoutVars>
      </dgm:prSet>
      <dgm:spPr/>
    </dgm:pt>
    <dgm:pt modelId="{27304FA8-24F3-48EA-8416-EEE0A8A2E273}" type="pres">
      <dgm:prSet presAssocID="{9B640D73-E392-4EC3-AD3B-F81DAAC0C293}" presName="sibTrans" presStyleCnt="0"/>
      <dgm:spPr/>
    </dgm:pt>
    <dgm:pt modelId="{43CD7972-83C3-4C2D-ABAE-670A485AF680}" type="pres">
      <dgm:prSet presAssocID="{9865F572-0D91-4C47-BA6E-526CE9B79642}" presName="node" presStyleLbl="node1" presStyleIdx="4" presStyleCnt="6">
        <dgm:presLayoutVars>
          <dgm:bulletEnabled val="1"/>
        </dgm:presLayoutVars>
      </dgm:prSet>
      <dgm:spPr/>
    </dgm:pt>
    <dgm:pt modelId="{DB8E99C2-032B-489A-A2AD-18839F7E7FC0}" type="pres">
      <dgm:prSet presAssocID="{ACD2CD5D-4058-4755-A0CE-7B69C2A19E5B}" presName="sibTrans" presStyleCnt="0"/>
      <dgm:spPr/>
    </dgm:pt>
    <dgm:pt modelId="{838F38B1-ABCE-4922-85D0-42E8AFE04CD4}" type="pres">
      <dgm:prSet presAssocID="{36F81CD6-3D01-44B6-A390-34D783789DEB}" presName="node" presStyleLbl="node1" presStyleIdx="5" presStyleCnt="6">
        <dgm:presLayoutVars>
          <dgm:bulletEnabled val="1"/>
        </dgm:presLayoutVars>
      </dgm:prSet>
      <dgm:spPr/>
    </dgm:pt>
  </dgm:ptLst>
  <dgm:cxnLst>
    <dgm:cxn modelId="{97A5C905-0C13-43AC-B399-E0737404CF4B}" srcId="{9B82B429-17CB-43F8-AAF7-0B4DE37BB021}" destId="{19DD51A8-D812-43C0-A3A4-89520B224609}" srcOrd="2" destOrd="0" parTransId="{8D155D22-D964-49AC-A820-B0D137289ECA}" sibTransId="{44422131-4D2F-49B1-9ABD-E722438B212A}"/>
    <dgm:cxn modelId="{97839C19-C5E7-42E6-BB32-3B610F250DBF}" type="presOf" srcId="{19DD51A8-D812-43C0-A3A4-89520B224609}" destId="{404E678C-366A-46BD-BBB2-F14D13961C13}" srcOrd="0" destOrd="0" presId="urn:microsoft.com/office/officeart/2005/8/layout/default"/>
    <dgm:cxn modelId="{2F0BD72C-A20D-4F55-8347-FC40BAD045F4}" srcId="{9B82B429-17CB-43F8-AAF7-0B4DE37BB021}" destId="{6197DC71-FE60-475B-AE87-AD44B186A3FC}" srcOrd="3" destOrd="0" parTransId="{2D007E0D-D84D-40D7-BD09-C1EB596E9DDE}" sibTransId="{9B640D73-E392-4EC3-AD3B-F81DAAC0C293}"/>
    <dgm:cxn modelId="{18FBD131-7F11-409C-9673-EF0BA0E386D9}" type="presOf" srcId="{6197DC71-FE60-475B-AE87-AD44B186A3FC}" destId="{53950FAD-40D9-4239-80F9-72CDBA42995C}" srcOrd="0" destOrd="0" presId="urn:microsoft.com/office/officeart/2005/8/layout/default"/>
    <dgm:cxn modelId="{F8FFCC33-689B-4502-A4E3-1EEF91BE6E70}" type="presOf" srcId="{9865F572-0D91-4C47-BA6E-526CE9B79642}" destId="{43CD7972-83C3-4C2D-ABAE-670A485AF680}" srcOrd="0" destOrd="0" presId="urn:microsoft.com/office/officeart/2005/8/layout/default"/>
    <dgm:cxn modelId="{BD92FE37-9E5A-436F-943F-79959704ABC4}" srcId="{9B82B429-17CB-43F8-AAF7-0B4DE37BB021}" destId="{8D322062-61F3-4BB6-AC5E-C0678052323D}" srcOrd="0" destOrd="0" parTransId="{16635035-4E48-49E9-8975-EE429CCF6DBD}" sibTransId="{D62A5B30-12E7-427D-A78F-5D30363C3F7F}"/>
    <dgm:cxn modelId="{11D25144-5889-4102-ADB7-6B7EB04B33E1}" type="presOf" srcId="{B2A8E889-1CCC-454D-A372-911F33F93A8A}" destId="{C9F1DE5D-53EF-42FC-9C91-F6D34B365367}" srcOrd="0" destOrd="0" presId="urn:microsoft.com/office/officeart/2005/8/layout/default"/>
    <dgm:cxn modelId="{BA7FCD92-DB3B-41C6-B7FF-EB63A068F4F8}" type="presOf" srcId="{9B82B429-17CB-43F8-AAF7-0B4DE37BB021}" destId="{5B235B20-422C-4A60-A1B8-D79413C4EA8C}" srcOrd="0" destOrd="0" presId="urn:microsoft.com/office/officeart/2005/8/layout/default"/>
    <dgm:cxn modelId="{A340D19A-03DF-4BA6-9A9D-AA9DFEC4040C}" type="presOf" srcId="{8D322062-61F3-4BB6-AC5E-C0678052323D}" destId="{931FFA13-EC8C-4C47-8247-5F7AE7416C41}" srcOrd="0" destOrd="0" presId="urn:microsoft.com/office/officeart/2005/8/layout/default"/>
    <dgm:cxn modelId="{3098FCA1-7EAE-4857-B12A-13C1DAB9989D}" srcId="{9B82B429-17CB-43F8-AAF7-0B4DE37BB021}" destId="{9865F572-0D91-4C47-BA6E-526CE9B79642}" srcOrd="4" destOrd="0" parTransId="{F8F43FD1-C12C-4453-8B09-26EC8EB93DF9}" sibTransId="{ACD2CD5D-4058-4755-A0CE-7B69C2A19E5B}"/>
    <dgm:cxn modelId="{7E8817A3-7526-4654-A105-CF54A796BAFD}" type="presOf" srcId="{36F81CD6-3D01-44B6-A390-34D783789DEB}" destId="{838F38B1-ABCE-4922-85D0-42E8AFE04CD4}" srcOrd="0" destOrd="0" presId="urn:microsoft.com/office/officeart/2005/8/layout/default"/>
    <dgm:cxn modelId="{E404E4F8-905D-4817-9F59-967A3A648DBB}" srcId="{9B82B429-17CB-43F8-AAF7-0B4DE37BB021}" destId="{36F81CD6-3D01-44B6-A390-34D783789DEB}" srcOrd="5" destOrd="0" parTransId="{EE934447-DC1E-4F27-9DFA-8DE8BB4FF9F7}" sibTransId="{11A20704-BBEE-41BA-9F57-D8365CBD42CC}"/>
    <dgm:cxn modelId="{DFB575FD-FF36-48EB-9341-EB677821FA2B}" srcId="{9B82B429-17CB-43F8-AAF7-0B4DE37BB021}" destId="{B2A8E889-1CCC-454D-A372-911F33F93A8A}" srcOrd="1" destOrd="0" parTransId="{CB4BFE5F-4058-4E2C-B2E5-242F427F4F2B}" sibTransId="{7796148D-FB6E-4053-8089-E40E2E5A8591}"/>
    <dgm:cxn modelId="{93A3128F-1977-43F4-9285-4E512AD46799}" type="presParOf" srcId="{5B235B20-422C-4A60-A1B8-D79413C4EA8C}" destId="{931FFA13-EC8C-4C47-8247-5F7AE7416C41}" srcOrd="0" destOrd="0" presId="urn:microsoft.com/office/officeart/2005/8/layout/default"/>
    <dgm:cxn modelId="{1A96E209-7EE8-4FA3-87AA-E9B821AB7981}" type="presParOf" srcId="{5B235B20-422C-4A60-A1B8-D79413C4EA8C}" destId="{F05B466E-2820-48A8-985B-56D3D9176C7A}" srcOrd="1" destOrd="0" presId="urn:microsoft.com/office/officeart/2005/8/layout/default"/>
    <dgm:cxn modelId="{D21C6D3F-4711-4D1C-AC44-15ADA5582C16}" type="presParOf" srcId="{5B235B20-422C-4A60-A1B8-D79413C4EA8C}" destId="{C9F1DE5D-53EF-42FC-9C91-F6D34B365367}" srcOrd="2" destOrd="0" presId="urn:microsoft.com/office/officeart/2005/8/layout/default"/>
    <dgm:cxn modelId="{F3324849-3380-44D7-BDC6-74E54F44712C}" type="presParOf" srcId="{5B235B20-422C-4A60-A1B8-D79413C4EA8C}" destId="{BF6B746B-E0BB-4657-B370-1BCC9AFC6D33}" srcOrd="3" destOrd="0" presId="urn:microsoft.com/office/officeart/2005/8/layout/default"/>
    <dgm:cxn modelId="{8DAD1C41-5AB0-4CF0-A4E8-D47FD7AEEE04}" type="presParOf" srcId="{5B235B20-422C-4A60-A1B8-D79413C4EA8C}" destId="{404E678C-366A-46BD-BBB2-F14D13961C13}" srcOrd="4" destOrd="0" presId="urn:microsoft.com/office/officeart/2005/8/layout/default"/>
    <dgm:cxn modelId="{AD16B5E6-02A4-4D8D-B73C-AA731125DB71}" type="presParOf" srcId="{5B235B20-422C-4A60-A1B8-D79413C4EA8C}" destId="{5B5FF34E-88BB-4661-A4AD-E50CA984994C}" srcOrd="5" destOrd="0" presId="urn:microsoft.com/office/officeart/2005/8/layout/default"/>
    <dgm:cxn modelId="{E377F05B-2E24-4DC1-9EF1-905955A8E924}" type="presParOf" srcId="{5B235B20-422C-4A60-A1B8-D79413C4EA8C}" destId="{53950FAD-40D9-4239-80F9-72CDBA42995C}" srcOrd="6" destOrd="0" presId="urn:microsoft.com/office/officeart/2005/8/layout/default"/>
    <dgm:cxn modelId="{5B309178-4914-41D0-A813-8A0E6E9EC9A9}" type="presParOf" srcId="{5B235B20-422C-4A60-A1B8-D79413C4EA8C}" destId="{27304FA8-24F3-48EA-8416-EEE0A8A2E273}" srcOrd="7" destOrd="0" presId="urn:microsoft.com/office/officeart/2005/8/layout/default"/>
    <dgm:cxn modelId="{1494DF43-B1CF-4319-895C-644FF9217392}" type="presParOf" srcId="{5B235B20-422C-4A60-A1B8-D79413C4EA8C}" destId="{43CD7972-83C3-4C2D-ABAE-670A485AF680}" srcOrd="8" destOrd="0" presId="urn:microsoft.com/office/officeart/2005/8/layout/default"/>
    <dgm:cxn modelId="{1BCEA79E-8309-4309-B9B0-B3787530308B}" type="presParOf" srcId="{5B235B20-422C-4A60-A1B8-D79413C4EA8C}" destId="{DB8E99C2-032B-489A-A2AD-18839F7E7FC0}" srcOrd="9" destOrd="0" presId="urn:microsoft.com/office/officeart/2005/8/layout/default"/>
    <dgm:cxn modelId="{8C94A2C6-73B4-474F-8BAA-EA3615A37881}" type="presParOf" srcId="{5B235B20-422C-4A60-A1B8-D79413C4EA8C}" destId="{838F38B1-ABCE-4922-85D0-42E8AFE04CD4}" srcOrd="10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10ACDF3-A2A0-4B16-8225-D9B159D4FD0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D662EAC-22B3-41DE-801A-B5CE2F571CF0}">
      <dgm:prSet/>
      <dgm:spPr/>
      <dgm:t>
        <a:bodyPr/>
        <a:lstStyle/>
        <a:p>
          <a:r>
            <a:rPr lang="en-GB" b="1"/>
            <a:t>Instant resume analysis</a:t>
          </a:r>
          <a:r>
            <a:rPr lang="en-GB"/>
            <a:t> - 5 seconds per candidate vs weeks manually</a:t>
          </a:r>
          <a:endParaRPr lang="en-US"/>
        </a:p>
      </dgm:t>
    </dgm:pt>
    <dgm:pt modelId="{99D67076-07A1-44B3-A860-99672CD384B0}" type="parTrans" cxnId="{C94A1491-D074-47D8-9A5A-2A83EB70496D}">
      <dgm:prSet/>
      <dgm:spPr/>
      <dgm:t>
        <a:bodyPr/>
        <a:lstStyle/>
        <a:p>
          <a:endParaRPr lang="en-US"/>
        </a:p>
      </dgm:t>
    </dgm:pt>
    <dgm:pt modelId="{C6CF4F97-09BA-46C7-B0C0-DBCD03C09AAA}" type="sibTrans" cxnId="{C94A1491-D074-47D8-9A5A-2A83EB70496D}">
      <dgm:prSet/>
      <dgm:spPr/>
      <dgm:t>
        <a:bodyPr/>
        <a:lstStyle/>
        <a:p>
          <a:endParaRPr lang="en-US"/>
        </a:p>
      </dgm:t>
    </dgm:pt>
    <dgm:pt modelId="{811E0105-EEF4-4DAF-A159-9C19BE3223E4}">
      <dgm:prSet/>
      <dgm:spPr/>
      <dgm:t>
        <a:bodyPr/>
        <a:lstStyle/>
        <a:p>
          <a:r>
            <a:rPr lang="en-GB" b="1"/>
            <a:t>Objective AI scoring</a:t>
          </a:r>
          <a:r>
            <a:rPr lang="en-GB"/>
            <a:t> - Eliminates human bias</a:t>
          </a:r>
          <a:endParaRPr lang="en-US"/>
        </a:p>
      </dgm:t>
    </dgm:pt>
    <dgm:pt modelId="{F9F68F44-2756-45D4-84E3-39F675C628A9}" type="parTrans" cxnId="{1033630C-D510-4D3E-9927-96D061ABEEF5}">
      <dgm:prSet/>
      <dgm:spPr/>
      <dgm:t>
        <a:bodyPr/>
        <a:lstStyle/>
        <a:p>
          <a:endParaRPr lang="en-US"/>
        </a:p>
      </dgm:t>
    </dgm:pt>
    <dgm:pt modelId="{100262B5-1E84-4A8D-AF96-AB1271E16EF6}" type="sibTrans" cxnId="{1033630C-D510-4D3E-9927-96D061ABEEF5}">
      <dgm:prSet/>
      <dgm:spPr/>
      <dgm:t>
        <a:bodyPr/>
        <a:lstStyle/>
        <a:p>
          <a:endParaRPr lang="en-US"/>
        </a:p>
      </dgm:t>
    </dgm:pt>
    <dgm:pt modelId="{D57E38BD-28FA-44CD-A6B7-7899946C2DFA}">
      <dgm:prSet/>
      <dgm:spPr/>
      <dgm:t>
        <a:bodyPr/>
        <a:lstStyle/>
        <a:p>
          <a:r>
            <a:rPr lang="en-GB" b="1"/>
            <a:t>Skills-based ranking</a:t>
          </a:r>
          <a:r>
            <a:rPr lang="en-GB"/>
            <a:t> - Finds truly qualified candidates</a:t>
          </a:r>
          <a:endParaRPr lang="en-US"/>
        </a:p>
      </dgm:t>
    </dgm:pt>
    <dgm:pt modelId="{38881B3F-14DE-4953-96BD-B78C76BBAC81}" type="parTrans" cxnId="{D5F3C1AA-E895-4C85-86C3-8201CE29C9BE}">
      <dgm:prSet/>
      <dgm:spPr/>
      <dgm:t>
        <a:bodyPr/>
        <a:lstStyle/>
        <a:p>
          <a:endParaRPr lang="en-US"/>
        </a:p>
      </dgm:t>
    </dgm:pt>
    <dgm:pt modelId="{FA172D15-0A38-44CC-99DB-644433A9611E}" type="sibTrans" cxnId="{D5F3C1AA-E895-4C85-86C3-8201CE29C9BE}">
      <dgm:prSet/>
      <dgm:spPr/>
      <dgm:t>
        <a:bodyPr/>
        <a:lstStyle/>
        <a:p>
          <a:endParaRPr lang="en-US"/>
        </a:p>
      </dgm:t>
    </dgm:pt>
    <dgm:pt modelId="{D2062858-52FC-4526-A8BE-5054F57F1107}">
      <dgm:prSet/>
      <dgm:spPr/>
      <dgm:t>
        <a:bodyPr/>
        <a:lstStyle/>
        <a:p>
          <a:r>
            <a:rPr lang="en-GB" b="1"/>
            <a:t>Scalable cloud platform</a:t>
          </a:r>
          <a:r>
            <a:rPr lang="en-GB"/>
            <a:t> - Handles any volume of applications</a:t>
          </a:r>
          <a:endParaRPr lang="en-US"/>
        </a:p>
      </dgm:t>
    </dgm:pt>
    <dgm:pt modelId="{CC07C04A-5808-4DBE-BF34-D32B2F96EC54}" type="parTrans" cxnId="{0D802060-3545-4ED7-9BF5-38B17812555D}">
      <dgm:prSet/>
      <dgm:spPr/>
      <dgm:t>
        <a:bodyPr/>
        <a:lstStyle/>
        <a:p>
          <a:endParaRPr lang="en-US"/>
        </a:p>
      </dgm:t>
    </dgm:pt>
    <dgm:pt modelId="{F038A613-38E4-4181-ABC7-AC92A5611A3D}" type="sibTrans" cxnId="{0D802060-3545-4ED7-9BF5-38B17812555D}">
      <dgm:prSet/>
      <dgm:spPr/>
      <dgm:t>
        <a:bodyPr/>
        <a:lstStyle/>
        <a:p>
          <a:endParaRPr lang="en-US"/>
        </a:p>
      </dgm:t>
    </dgm:pt>
    <dgm:pt modelId="{6FCB65DD-27C1-4E2E-AA9F-12826D743A63}">
      <dgm:prSet/>
      <dgm:spPr/>
      <dgm:t>
        <a:bodyPr/>
        <a:lstStyle/>
        <a:p>
          <a:r>
            <a:rPr lang="en-GB" b="1"/>
            <a:t>LMS-ready integration</a:t>
          </a:r>
          <a:r>
            <a:rPr lang="en-GB"/>
            <a:t> - Seamless fit with LSETF's ecosystem</a:t>
          </a:r>
          <a:endParaRPr lang="en-US"/>
        </a:p>
      </dgm:t>
    </dgm:pt>
    <dgm:pt modelId="{AA25A021-1598-4C04-8F43-4145C4563615}" type="parTrans" cxnId="{D553F17C-946A-4EBB-ADF7-A807B9E165B6}">
      <dgm:prSet/>
      <dgm:spPr/>
      <dgm:t>
        <a:bodyPr/>
        <a:lstStyle/>
        <a:p>
          <a:endParaRPr lang="en-US"/>
        </a:p>
      </dgm:t>
    </dgm:pt>
    <dgm:pt modelId="{0CA69F53-21E3-4B02-A661-7C7F1B8DBD8E}" type="sibTrans" cxnId="{D553F17C-946A-4EBB-ADF7-A807B9E165B6}">
      <dgm:prSet/>
      <dgm:spPr/>
      <dgm:t>
        <a:bodyPr/>
        <a:lstStyle/>
        <a:p>
          <a:endParaRPr lang="en-US"/>
        </a:p>
      </dgm:t>
    </dgm:pt>
    <dgm:pt modelId="{8643382D-8760-4B95-A296-F8604FF66F63}" type="pres">
      <dgm:prSet presAssocID="{010ACDF3-A2A0-4B16-8225-D9B159D4FD09}" presName="root" presStyleCnt="0">
        <dgm:presLayoutVars>
          <dgm:dir/>
          <dgm:resizeHandles val="exact"/>
        </dgm:presLayoutVars>
      </dgm:prSet>
      <dgm:spPr/>
    </dgm:pt>
    <dgm:pt modelId="{2D8A17EB-6ABF-4790-8C32-07FC0F996E10}" type="pres">
      <dgm:prSet presAssocID="{0D662EAC-22B3-41DE-801A-B5CE2F571CF0}" presName="compNode" presStyleCnt="0"/>
      <dgm:spPr/>
    </dgm:pt>
    <dgm:pt modelId="{3A98D2B9-43A4-454C-83CA-48A5B8153281}" type="pres">
      <dgm:prSet presAssocID="{0D662EAC-22B3-41DE-801A-B5CE2F571CF0}" presName="bgRect" presStyleLbl="bgShp" presStyleIdx="0" presStyleCnt="5"/>
      <dgm:spPr/>
    </dgm:pt>
    <dgm:pt modelId="{3158DFF9-F2D3-4CC3-8525-E676B29AA466}" type="pres">
      <dgm:prSet presAssocID="{0D662EAC-22B3-41DE-801A-B5CE2F571CF0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EFC82384-A43E-44EE-A73B-785BA68ECEC6}" type="pres">
      <dgm:prSet presAssocID="{0D662EAC-22B3-41DE-801A-B5CE2F571CF0}" presName="spaceRect" presStyleCnt="0"/>
      <dgm:spPr/>
    </dgm:pt>
    <dgm:pt modelId="{ACFDCEBA-C7D2-42D4-BEE1-EF66D73D210C}" type="pres">
      <dgm:prSet presAssocID="{0D662EAC-22B3-41DE-801A-B5CE2F571CF0}" presName="parTx" presStyleLbl="revTx" presStyleIdx="0" presStyleCnt="5">
        <dgm:presLayoutVars>
          <dgm:chMax val="0"/>
          <dgm:chPref val="0"/>
        </dgm:presLayoutVars>
      </dgm:prSet>
      <dgm:spPr/>
    </dgm:pt>
    <dgm:pt modelId="{2DB35598-D848-4A08-A2C9-C003954D2F25}" type="pres">
      <dgm:prSet presAssocID="{C6CF4F97-09BA-46C7-B0C0-DBCD03C09AAA}" presName="sibTrans" presStyleCnt="0"/>
      <dgm:spPr/>
    </dgm:pt>
    <dgm:pt modelId="{04B890DB-11D0-4324-BE00-93B90AEF8C40}" type="pres">
      <dgm:prSet presAssocID="{811E0105-EEF4-4DAF-A159-9C19BE3223E4}" presName="compNode" presStyleCnt="0"/>
      <dgm:spPr/>
    </dgm:pt>
    <dgm:pt modelId="{914E2378-40C2-4C18-9F32-EF279CA08137}" type="pres">
      <dgm:prSet presAssocID="{811E0105-EEF4-4DAF-A159-9C19BE3223E4}" presName="bgRect" presStyleLbl="bgShp" presStyleIdx="1" presStyleCnt="5"/>
      <dgm:spPr/>
    </dgm:pt>
    <dgm:pt modelId="{5A5FB6B2-B0FC-4740-9757-5AA101B2EDA6}" type="pres">
      <dgm:prSet presAssocID="{811E0105-EEF4-4DAF-A159-9C19BE3223E4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2064BFE-94C7-4756-9BD2-5D3DE26ECD33}" type="pres">
      <dgm:prSet presAssocID="{811E0105-EEF4-4DAF-A159-9C19BE3223E4}" presName="spaceRect" presStyleCnt="0"/>
      <dgm:spPr/>
    </dgm:pt>
    <dgm:pt modelId="{17BA5DEC-2686-4744-88CE-36FACAD28163}" type="pres">
      <dgm:prSet presAssocID="{811E0105-EEF4-4DAF-A159-9C19BE3223E4}" presName="parTx" presStyleLbl="revTx" presStyleIdx="1" presStyleCnt="5">
        <dgm:presLayoutVars>
          <dgm:chMax val="0"/>
          <dgm:chPref val="0"/>
        </dgm:presLayoutVars>
      </dgm:prSet>
      <dgm:spPr/>
    </dgm:pt>
    <dgm:pt modelId="{99C0F391-6B3D-494D-826F-A4A4F1CF5607}" type="pres">
      <dgm:prSet presAssocID="{100262B5-1E84-4A8D-AF96-AB1271E16EF6}" presName="sibTrans" presStyleCnt="0"/>
      <dgm:spPr/>
    </dgm:pt>
    <dgm:pt modelId="{48B75E69-B476-44D6-97D7-371841360093}" type="pres">
      <dgm:prSet presAssocID="{D57E38BD-28FA-44CD-A6B7-7899946C2DFA}" presName="compNode" presStyleCnt="0"/>
      <dgm:spPr/>
    </dgm:pt>
    <dgm:pt modelId="{C8BE36AC-B5D8-4998-8056-6B618FEBCC07}" type="pres">
      <dgm:prSet presAssocID="{D57E38BD-28FA-44CD-A6B7-7899946C2DFA}" presName="bgRect" presStyleLbl="bgShp" presStyleIdx="2" presStyleCnt="5"/>
      <dgm:spPr/>
    </dgm:pt>
    <dgm:pt modelId="{D724C8DF-8E6F-47EE-8077-F886C857E471}" type="pres">
      <dgm:prSet presAssocID="{D57E38BD-28FA-44CD-A6B7-7899946C2DF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ng Tools"/>
        </a:ext>
      </dgm:extLst>
    </dgm:pt>
    <dgm:pt modelId="{FB46B157-021E-461B-A065-E48F022D5210}" type="pres">
      <dgm:prSet presAssocID="{D57E38BD-28FA-44CD-A6B7-7899946C2DFA}" presName="spaceRect" presStyleCnt="0"/>
      <dgm:spPr/>
    </dgm:pt>
    <dgm:pt modelId="{FDC81A81-C80C-479B-8E89-745AE31639DD}" type="pres">
      <dgm:prSet presAssocID="{D57E38BD-28FA-44CD-A6B7-7899946C2DFA}" presName="parTx" presStyleLbl="revTx" presStyleIdx="2" presStyleCnt="5">
        <dgm:presLayoutVars>
          <dgm:chMax val="0"/>
          <dgm:chPref val="0"/>
        </dgm:presLayoutVars>
      </dgm:prSet>
      <dgm:spPr/>
    </dgm:pt>
    <dgm:pt modelId="{C0966FFA-7DFC-49C8-BA18-89E58F883C40}" type="pres">
      <dgm:prSet presAssocID="{FA172D15-0A38-44CC-99DB-644433A9611E}" presName="sibTrans" presStyleCnt="0"/>
      <dgm:spPr/>
    </dgm:pt>
    <dgm:pt modelId="{3B70AB6A-EEB7-4A4B-B193-D34BB171DDF4}" type="pres">
      <dgm:prSet presAssocID="{D2062858-52FC-4526-A8BE-5054F57F1107}" presName="compNode" presStyleCnt="0"/>
      <dgm:spPr/>
    </dgm:pt>
    <dgm:pt modelId="{1C409725-C804-4454-B4D8-41BFF963CEE1}" type="pres">
      <dgm:prSet presAssocID="{D2062858-52FC-4526-A8BE-5054F57F1107}" presName="bgRect" presStyleLbl="bgShp" presStyleIdx="3" presStyleCnt="5"/>
      <dgm:spPr/>
    </dgm:pt>
    <dgm:pt modelId="{1A452E6E-955D-4B29-915E-496463D9E744}" type="pres">
      <dgm:prSet presAssocID="{D2062858-52FC-4526-A8BE-5054F57F1107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B55E5A58-B12D-4878-A2E9-C98FF098EDF8}" type="pres">
      <dgm:prSet presAssocID="{D2062858-52FC-4526-A8BE-5054F57F1107}" presName="spaceRect" presStyleCnt="0"/>
      <dgm:spPr/>
    </dgm:pt>
    <dgm:pt modelId="{D1083D94-BB9B-4E3F-AFF6-48B63ACCB5FF}" type="pres">
      <dgm:prSet presAssocID="{D2062858-52FC-4526-A8BE-5054F57F1107}" presName="parTx" presStyleLbl="revTx" presStyleIdx="3" presStyleCnt="5">
        <dgm:presLayoutVars>
          <dgm:chMax val="0"/>
          <dgm:chPref val="0"/>
        </dgm:presLayoutVars>
      </dgm:prSet>
      <dgm:spPr/>
    </dgm:pt>
    <dgm:pt modelId="{FAD1FA3E-8664-48CA-91A7-7DA8280FB452}" type="pres">
      <dgm:prSet presAssocID="{F038A613-38E4-4181-ABC7-AC92A5611A3D}" presName="sibTrans" presStyleCnt="0"/>
      <dgm:spPr/>
    </dgm:pt>
    <dgm:pt modelId="{558B75B5-2F41-4181-A3CB-830113583B55}" type="pres">
      <dgm:prSet presAssocID="{6FCB65DD-27C1-4E2E-AA9F-12826D743A63}" presName="compNode" presStyleCnt="0"/>
      <dgm:spPr/>
    </dgm:pt>
    <dgm:pt modelId="{97782160-C8B9-4A00-BB76-AEA10BEE84C2}" type="pres">
      <dgm:prSet presAssocID="{6FCB65DD-27C1-4E2E-AA9F-12826D743A63}" presName="bgRect" presStyleLbl="bgShp" presStyleIdx="4" presStyleCnt="5"/>
      <dgm:spPr/>
    </dgm:pt>
    <dgm:pt modelId="{32046762-469A-4F5A-BDB8-8B5F05681520}" type="pres">
      <dgm:prSet presAssocID="{6FCB65DD-27C1-4E2E-AA9F-12826D743A6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etwork"/>
        </a:ext>
      </dgm:extLst>
    </dgm:pt>
    <dgm:pt modelId="{62A28450-FB68-40D8-ACF4-B7F1F1452ECA}" type="pres">
      <dgm:prSet presAssocID="{6FCB65DD-27C1-4E2E-AA9F-12826D743A63}" presName="spaceRect" presStyleCnt="0"/>
      <dgm:spPr/>
    </dgm:pt>
    <dgm:pt modelId="{88939C1A-2B7A-424D-8E38-316D3D1C8E48}" type="pres">
      <dgm:prSet presAssocID="{6FCB65DD-27C1-4E2E-AA9F-12826D743A63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1033630C-D510-4D3E-9927-96D061ABEEF5}" srcId="{010ACDF3-A2A0-4B16-8225-D9B159D4FD09}" destId="{811E0105-EEF4-4DAF-A159-9C19BE3223E4}" srcOrd="1" destOrd="0" parTransId="{F9F68F44-2756-45D4-84E3-39F675C628A9}" sibTransId="{100262B5-1E84-4A8D-AF96-AB1271E16EF6}"/>
    <dgm:cxn modelId="{0D802060-3545-4ED7-9BF5-38B17812555D}" srcId="{010ACDF3-A2A0-4B16-8225-D9B159D4FD09}" destId="{D2062858-52FC-4526-A8BE-5054F57F1107}" srcOrd="3" destOrd="0" parTransId="{CC07C04A-5808-4DBE-BF34-D32B2F96EC54}" sibTransId="{F038A613-38E4-4181-ABC7-AC92A5611A3D}"/>
    <dgm:cxn modelId="{53F29F6E-7EF0-4BA8-9EDB-CAB913859F3E}" type="presOf" srcId="{D2062858-52FC-4526-A8BE-5054F57F1107}" destId="{D1083D94-BB9B-4E3F-AFF6-48B63ACCB5FF}" srcOrd="0" destOrd="0" presId="urn:microsoft.com/office/officeart/2018/2/layout/IconVerticalSolidList"/>
    <dgm:cxn modelId="{69E8C853-35D7-46F6-A4E1-48B67E5C787C}" type="presOf" srcId="{811E0105-EEF4-4DAF-A159-9C19BE3223E4}" destId="{17BA5DEC-2686-4744-88CE-36FACAD28163}" srcOrd="0" destOrd="0" presId="urn:microsoft.com/office/officeart/2018/2/layout/IconVerticalSolidList"/>
    <dgm:cxn modelId="{D553F17C-946A-4EBB-ADF7-A807B9E165B6}" srcId="{010ACDF3-A2A0-4B16-8225-D9B159D4FD09}" destId="{6FCB65DD-27C1-4E2E-AA9F-12826D743A63}" srcOrd="4" destOrd="0" parTransId="{AA25A021-1598-4C04-8F43-4145C4563615}" sibTransId="{0CA69F53-21E3-4B02-A661-7C7F1B8DBD8E}"/>
    <dgm:cxn modelId="{91A47A7F-6F44-44C2-B763-7950FB4F08E5}" type="presOf" srcId="{6FCB65DD-27C1-4E2E-AA9F-12826D743A63}" destId="{88939C1A-2B7A-424D-8E38-316D3D1C8E48}" srcOrd="0" destOrd="0" presId="urn:microsoft.com/office/officeart/2018/2/layout/IconVerticalSolidList"/>
    <dgm:cxn modelId="{C94A1491-D074-47D8-9A5A-2A83EB70496D}" srcId="{010ACDF3-A2A0-4B16-8225-D9B159D4FD09}" destId="{0D662EAC-22B3-41DE-801A-B5CE2F571CF0}" srcOrd="0" destOrd="0" parTransId="{99D67076-07A1-44B3-A860-99672CD384B0}" sibTransId="{C6CF4F97-09BA-46C7-B0C0-DBCD03C09AAA}"/>
    <dgm:cxn modelId="{D5F3C1AA-E895-4C85-86C3-8201CE29C9BE}" srcId="{010ACDF3-A2A0-4B16-8225-D9B159D4FD09}" destId="{D57E38BD-28FA-44CD-A6B7-7899946C2DFA}" srcOrd="2" destOrd="0" parTransId="{38881B3F-14DE-4953-96BD-B78C76BBAC81}" sibTransId="{FA172D15-0A38-44CC-99DB-644433A9611E}"/>
    <dgm:cxn modelId="{1932CCB0-1068-48E4-862B-2C5129883459}" type="presOf" srcId="{010ACDF3-A2A0-4B16-8225-D9B159D4FD09}" destId="{8643382D-8760-4B95-A296-F8604FF66F63}" srcOrd="0" destOrd="0" presId="urn:microsoft.com/office/officeart/2018/2/layout/IconVerticalSolidList"/>
    <dgm:cxn modelId="{DED7CEB2-9BAF-47FC-A440-FD3AE240DC27}" type="presOf" srcId="{0D662EAC-22B3-41DE-801A-B5CE2F571CF0}" destId="{ACFDCEBA-C7D2-42D4-BEE1-EF66D73D210C}" srcOrd="0" destOrd="0" presId="urn:microsoft.com/office/officeart/2018/2/layout/IconVerticalSolidList"/>
    <dgm:cxn modelId="{4B1D9EE4-CCBA-4914-8269-42B50E875596}" type="presOf" srcId="{D57E38BD-28FA-44CD-A6B7-7899946C2DFA}" destId="{FDC81A81-C80C-479B-8E89-745AE31639DD}" srcOrd="0" destOrd="0" presId="urn:microsoft.com/office/officeart/2018/2/layout/IconVerticalSolidList"/>
    <dgm:cxn modelId="{1448654A-6AD4-44D6-828F-E1C1E5C2503F}" type="presParOf" srcId="{8643382D-8760-4B95-A296-F8604FF66F63}" destId="{2D8A17EB-6ABF-4790-8C32-07FC0F996E10}" srcOrd="0" destOrd="0" presId="urn:microsoft.com/office/officeart/2018/2/layout/IconVerticalSolidList"/>
    <dgm:cxn modelId="{3D83F1C2-8FED-403B-BC43-50593BEBFE77}" type="presParOf" srcId="{2D8A17EB-6ABF-4790-8C32-07FC0F996E10}" destId="{3A98D2B9-43A4-454C-83CA-48A5B8153281}" srcOrd="0" destOrd="0" presId="urn:microsoft.com/office/officeart/2018/2/layout/IconVerticalSolidList"/>
    <dgm:cxn modelId="{4896A02D-E8C9-44AA-959C-1F1803BDD399}" type="presParOf" srcId="{2D8A17EB-6ABF-4790-8C32-07FC0F996E10}" destId="{3158DFF9-F2D3-4CC3-8525-E676B29AA466}" srcOrd="1" destOrd="0" presId="urn:microsoft.com/office/officeart/2018/2/layout/IconVerticalSolidList"/>
    <dgm:cxn modelId="{3B39C2B3-7B73-494F-95C7-0C24581532B5}" type="presParOf" srcId="{2D8A17EB-6ABF-4790-8C32-07FC0F996E10}" destId="{EFC82384-A43E-44EE-A73B-785BA68ECEC6}" srcOrd="2" destOrd="0" presId="urn:microsoft.com/office/officeart/2018/2/layout/IconVerticalSolidList"/>
    <dgm:cxn modelId="{92E76A83-5049-4EC5-99B8-020EDE425C32}" type="presParOf" srcId="{2D8A17EB-6ABF-4790-8C32-07FC0F996E10}" destId="{ACFDCEBA-C7D2-42D4-BEE1-EF66D73D210C}" srcOrd="3" destOrd="0" presId="urn:microsoft.com/office/officeart/2018/2/layout/IconVerticalSolidList"/>
    <dgm:cxn modelId="{E2BC3069-411D-4AAF-B161-D8F6155A43C6}" type="presParOf" srcId="{8643382D-8760-4B95-A296-F8604FF66F63}" destId="{2DB35598-D848-4A08-A2C9-C003954D2F25}" srcOrd="1" destOrd="0" presId="urn:microsoft.com/office/officeart/2018/2/layout/IconVerticalSolidList"/>
    <dgm:cxn modelId="{6A63A29A-1A7B-45ED-BE31-D7501C4B0AD3}" type="presParOf" srcId="{8643382D-8760-4B95-A296-F8604FF66F63}" destId="{04B890DB-11D0-4324-BE00-93B90AEF8C40}" srcOrd="2" destOrd="0" presId="urn:microsoft.com/office/officeart/2018/2/layout/IconVerticalSolidList"/>
    <dgm:cxn modelId="{D00F0D84-CE6B-4272-B8B1-18B00851CAAA}" type="presParOf" srcId="{04B890DB-11D0-4324-BE00-93B90AEF8C40}" destId="{914E2378-40C2-4C18-9F32-EF279CA08137}" srcOrd="0" destOrd="0" presId="urn:microsoft.com/office/officeart/2018/2/layout/IconVerticalSolidList"/>
    <dgm:cxn modelId="{104F578B-DE08-4A3D-B998-34A0A1A29E26}" type="presParOf" srcId="{04B890DB-11D0-4324-BE00-93B90AEF8C40}" destId="{5A5FB6B2-B0FC-4740-9757-5AA101B2EDA6}" srcOrd="1" destOrd="0" presId="urn:microsoft.com/office/officeart/2018/2/layout/IconVerticalSolidList"/>
    <dgm:cxn modelId="{B71FB192-F3AA-4A36-9E77-A1AA49F18772}" type="presParOf" srcId="{04B890DB-11D0-4324-BE00-93B90AEF8C40}" destId="{D2064BFE-94C7-4756-9BD2-5D3DE26ECD33}" srcOrd="2" destOrd="0" presId="urn:microsoft.com/office/officeart/2018/2/layout/IconVerticalSolidList"/>
    <dgm:cxn modelId="{CF04B470-F5A7-4CED-B68B-CA9F7FECDC45}" type="presParOf" srcId="{04B890DB-11D0-4324-BE00-93B90AEF8C40}" destId="{17BA5DEC-2686-4744-88CE-36FACAD28163}" srcOrd="3" destOrd="0" presId="urn:microsoft.com/office/officeart/2018/2/layout/IconVerticalSolidList"/>
    <dgm:cxn modelId="{CBE5DF5E-76A4-47D5-AB86-FE0C85758D66}" type="presParOf" srcId="{8643382D-8760-4B95-A296-F8604FF66F63}" destId="{99C0F391-6B3D-494D-826F-A4A4F1CF5607}" srcOrd="3" destOrd="0" presId="urn:microsoft.com/office/officeart/2018/2/layout/IconVerticalSolidList"/>
    <dgm:cxn modelId="{D5A9E67E-C4E1-405D-88BA-2F9ECCC9F9CF}" type="presParOf" srcId="{8643382D-8760-4B95-A296-F8604FF66F63}" destId="{48B75E69-B476-44D6-97D7-371841360093}" srcOrd="4" destOrd="0" presId="urn:microsoft.com/office/officeart/2018/2/layout/IconVerticalSolidList"/>
    <dgm:cxn modelId="{F1B71FA1-9A48-4F04-91F1-B00B3391BD68}" type="presParOf" srcId="{48B75E69-B476-44D6-97D7-371841360093}" destId="{C8BE36AC-B5D8-4998-8056-6B618FEBCC07}" srcOrd="0" destOrd="0" presId="urn:microsoft.com/office/officeart/2018/2/layout/IconVerticalSolidList"/>
    <dgm:cxn modelId="{02EE8221-F61D-425E-AB7E-F17452CCF0B3}" type="presParOf" srcId="{48B75E69-B476-44D6-97D7-371841360093}" destId="{D724C8DF-8E6F-47EE-8077-F886C857E471}" srcOrd="1" destOrd="0" presId="urn:microsoft.com/office/officeart/2018/2/layout/IconVerticalSolidList"/>
    <dgm:cxn modelId="{C9F51A99-12C7-49BB-8657-FD30670AD5B7}" type="presParOf" srcId="{48B75E69-B476-44D6-97D7-371841360093}" destId="{FB46B157-021E-461B-A065-E48F022D5210}" srcOrd="2" destOrd="0" presId="urn:microsoft.com/office/officeart/2018/2/layout/IconVerticalSolidList"/>
    <dgm:cxn modelId="{30FC810A-286C-4FB6-827D-1C94D867DBAB}" type="presParOf" srcId="{48B75E69-B476-44D6-97D7-371841360093}" destId="{FDC81A81-C80C-479B-8E89-745AE31639DD}" srcOrd="3" destOrd="0" presId="urn:microsoft.com/office/officeart/2018/2/layout/IconVerticalSolidList"/>
    <dgm:cxn modelId="{DD157E62-0396-4DB6-B4AC-6B9FEEA0EFB5}" type="presParOf" srcId="{8643382D-8760-4B95-A296-F8604FF66F63}" destId="{C0966FFA-7DFC-49C8-BA18-89E58F883C40}" srcOrd="5" destOrd="0" presId="urn:microsoft.com/office/officeart/2018/2/layout/IconVerticalSolidList"/>
    <dgm:cxn modelId="{F0FE2A6E-32F6-45BA-8EC1-EF32E5079264}" type="presParOf" srcId="{8643382D-8760-4B95-A296-F8604FF66F63}" destId="{3B70AB6A-EEB7-4A4B-B193-D34BB171DDF4}" srcOrd="6" destOrd="0" presId="urn:microsoft.com/office/officeart/2018/2/layout/IconVerticalSolidList"/>
    <dgm:cxn modelId="{CE4521E3-78B9-4E57-8150-084B75526C23}" type="presParOf" srcId="{3B70AB6A-EEB7-4A4B-B193-D34BB171DDF4}" destId="{1C409725-C804-4454-B4D8-41BFF963CEE1}" srcOrd="0" destOrd="0" presId="urn:microsoft.com/office/officeart/2018/2/layout/IconVerticalSolidList"/>
    <dgm:cxn modelId="{9574DE28-0680-4126-9F65-E6F8A6E0D970}" type="presParOf" srcId="{3B70AB6A-EEB7-4A4B-B193-D34BB171DDF4}" destId="{1A452E6E-955D-4B29-915E-496463D9E744}" srcOrd="1" destOrd="0" presId="urn:microsoft.com/office/officeart/2018/2/layout/IconVerticalSolidList"/>
    <dgm:cxn modelId="{1BD4E910-1566-4EE8-8A85-682EBD890F61}" type="presParOf" srcId="{3B70AB6A-EEB7-4A4B-B193-D34BB171DDF4}" destId="{B55E5A58-B12D-4878-A2E9-C98FF098EDF8}" srcOrd="2" destOrd="0" presId="urn:microsoft.com/office/officeart/2018/2/layout/IconVerticalSolidList"/>
    <dgm:cxn modelId="{1A08FE51-F049-44C1-8D6F-8ABB615249CD}" type="presParOf" srcId="{3B70AB6A-EEB7-4A4B-B193-D34BB171DDF4}" destId="{D1083D94-BB9B-4E3F-AFF6-48B63ACCB5FF}" srcOrd="3" destOrd="0" presId="urn:microsoft.com/office/officeart/2018/2/layout/IconVerticalSolidList"/>
    <dgm:cxn modelId="{8A5601D7-8F05-411B-AA0B-D5BC6DC63AC5}" type="presParOf" srcId="{8643382D-8760-4B95-A296-F8604FF66F63}" destId="{FAD1FA3E-8664-48CA-91A7-7DA8280FB452}" srcOrd="7" destOrd="0" presId="urn:microsoft.com/office/officeart/2018/2/layout/IconVerticalSolidList"/>
    <dgm:cxn modelId="{4BB3A8D9-516D-40B6-B044-971307DBA075}" type="presParOf" srcId="{8643382D-8760-4B95-A296-F8604FF66F63}" destId="{558B75B5-2F41-4181-A3CB-830113583B55}" srcOrd="8" destOrd="0" presId="urn:microsoft.com/office/officeart/2018/2/layout/IconVerticalSolidList"/>
    <dgm:cxn modelId="{A615E5A2-EED4-4226-9103-F60CC959517A}" type="presParOf" srcId="{558B75B5-2F41-4181-A3CB-830113583B55}" destId="{97782160-C8B9-4A00-BB76-AEA10BEE84C2}" srcOrd="0" destOrd="0" presId="urn:microsoft.com/office/officeart/2018/2/layout/IconVerticalSolidList"/>
    <dgm:cxn modelId="{208C8387-A46A-47B1-B6DE-9967168934B9}" type="presParOf" srcId="{558B75B5-2F41-4181-A3CB-830113583B55}" destId="{32046762-469A-4F5A-BDB8-8B5F05681520}" srcOrd="1" destOrd="0" presId="urn:microsoft.com/office/officeart/2018/2/layout/IconVerticalSolidList"/>
    <dgm:cxn modelId="{827A0AA6-8A28-44E6-A86C-1E8872F48457}" type="presParOf" srcId="{558B75B5-2F41-4181-A3CB-830113583B55}" destId="{62A28450-FB68-40D8-ACF4-B7F1F1452ECA}" srcOrd="2" destOrd="0" presId="urn:microsoft.com/office/officeart/2018/2/layout/IconVerticalSolidList"/>
    <dgm:cxn modelId="{23FEF26B-97EE-49F7-93D2-E6D4A70CC24E}" type="presParOf" srcId="{558B75B5-2F41-4181-A3CB-830113583B55}" destId="{88939C1A-2B7A-424D-8E38-316D3D1C8E4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F0379C7-6234-4BB8-AE2B-8FCA7993806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38AF40B-7A4C-4722-9994-21D5EB2F19DB}">
      <dgm:prSet/>
      <dgm:spPr/>
      <dgm:t>
        <a:bodyPr/>
        <a:lstStyle/>
        <a:p>
          <a:r>
            <a:rPr lang="en-GB"/>
            <a:t>Frontend: Streamlit → Backend: FastAPI → AI Engine → Azure Cloud</a:t>
          </a:r>
          <a:endParaRPr lang="en-US"/>
        </a:p>
      </dgm:t>
    </dgm:pt>
    <dgm:pt modelId="{F79A5536-2FAF-46CE-AA32-D661A05F8B8C}" type="parTrans" cxnId="{95E9120E-241D-4565-A331-F164CF71BFC7}">
      <dgm:prSet/>
      <dgm:spPr/>
      <dgm:t>
        <a:bodyPr/>
        <a:lstStyle/>
        <a:p>
          <a:endParaRPr lang="en-US"/>
        </a:p>
      </dgm:t>
    </dgm:pt>
    <dgm:pt modelId="{8BD596B5-0ED2-4482-95B7-E679DA1E57C4}" type="sibTrans" cxnId="{95E9120E-241D-4565-A331-F164CF71BFC7}">
      <dgm:prSet/>
      <dgm:spPr/>
      <dgm:t>
        <a:bodyPr/>
        <a:lstStyle/>
        <a:p>
          <a:endParaRPr lang="en-US"/>
        </a:p>
      </dgm:t>
    </dgm:pt>
    <dgm:pt modelId="{7B78C9F1-0B47-4CB2-8A51-AC6F1B6A635E}">
      <dgm:prSet/>
      <dgm:spPr/>
      <dgm:t>
        <a:bodyPr/>
        <a:lstStyle/>
        <a:p>
          <a:r>
            <a:rPr lang="en-GB" b="1"/>
            <a:t>Core Technologies:</a:t>
          </a:r>
          <a:endParaRPr lang="en-US"/>
        </a:p>
      </dgm:t>
    </dgm:pt>
    <dgm:pt modelId="{2EC739AE-55DF-44A1-BCBD-83E14CC8CBBC}" type="parTrans" cxnId="{298CADA0-1F4A-4277-A9F3-1EDCE90E1B40}">
      <dgm:prSet/>
      <dgm:spPr/>
      <dgm:t>
        <a:bodyPr/>
        <a:lstStyle/>
        <a:p>
          <a:endParaRPr lang="en-US"/>
        </a:p>
      </dgm:t>
    </dgm:pt>
    <dgm:pt modelId="{F2F5731B-8BCB-4EBA-B3A4-8700DDF9FD40}" type="sibTrans" cxnId="{298CADA0-1F4A-4277-A9F3-1EDCE90E1B40}">
      <dgm:prSet/>
      <dgm:spPr/>
      <dgm:t>
        <a:bodyPr/>
        <a:lstStyle/>
        <a:p>
          <a:endParaRPr lang="en-US"/>
        </a:p>
      </dgm:t>
    </dgm:pt>
    <dgm:pt modelId="{92356CD1-92DE-4FA0-A287-2B305C9E6526}">
      <dgm:prSet/>
      <dgm:spPr/>
      <dgm:t>
        <a:bodyPr/>
        <a:lstStyle/>
        <a:p>
          <a:r>
            <a:rPr lang="en-GB" b="1"/>
            <a:t>Natural Language Processing</a:t>
          </a:r>
          <a:r>
            <a:rPr lang="en-GB"/>
            <a:t> (spaCy) - Resume text analysis</a:t>
          </a:r>
          <a:endParaRPr lang="en-US"/>
        </a:p>
      </dgm:t>
    </dgm:pt>
    <dgm:pt modelId="{A8201E95-C90E-41D6-BC5A-AB7E09DCF72F}" type="parTrans" cxnId="{3CBDA5BE-1DC9-4CCB-A772-FC74DAC9B66A}">
      <dgm:prSet/>
      <dgm:spPr/>
      <dgm:t>
        <a:bodyPr/>
        <a:lstStyle/>
        <a:p>
          <a:endParaRPr lang="en-US"/>
        </a:p>
      </dgm:t>
    </dgm:pt>
    <dgm:pt modelId="{2EC74BA2-8DB4-49F4-B63A-39246487FA7B}" type="sibTrans" cxnId="{3CBDA5BE-1DC9-4CCB-A772-FC74DAC9B66A}">
      <dgm:prSet/>
      <dgm:spPr/>
      <dgm:t>
        <a:bodyPr/>
        <a:lstStyle/>
        <a:p>
          <a:endParaRPr lang="en-US"/>
        </a:p>
      </dgm:t>
    </dgm:pt>
    <dgm:pt modelId="{58214F73-E3B7-4E50-8073-F036CADEB10D}">
      <dgm:prSet/>
      <dgm:spPr/>
      <dgm:t>
        <a:bodyPr/>
        <a:lstStyle/>
        <a:p>
          <a:r>
            <a:rPr lang="en-GB" b="1"/>
            <a:t>Machine Learning Ranking</a:t>
          </a:r>
          <a:r>
            <a:rPr lang="en-GB"/>
            <a:t> (scikit-learn) - Candidate scoring</a:t>
          </a:r>
          <a:endParaRPr lang="en-US"/>
        </a:p>
      </dgm:t>
    </dgm:pt>
    <dgm:pt modelId="{091FFC6E-8A97-4747-A49E-B79BC12E39ED}" type="parTrans" cxnId="{F408F3EE-B593-44E5-947B-1D65541A84A0}">
      <dgm:prSet/>
      <dgm:spPr/>
      <dgm:t>
        <a:bodyPr/>
        <a:lstStyle/>
        <a:p>
          <a:endParaRPr lang="en-US"/>
        </a:p>
      </dgm:t>
    </dgm:pt>
    <dgm:pt modelId="{C577AC07-3A95-4324-9277-6BA62CD87BC7}" type="sibTrans" cxnId="{F408F3EE-B593-44E5-947B-1D65541A84A0}">
      <dgm:prSet/>
      <dgm:spPr/>
      <dgm:t>
        <a:bodyPr/>
        <a:lstStyle/>
        <a:p>
          <a:endParaRPr lang="en-US"/>
        </a:p>
      </dgm:t>
    </dgm:pt>
    <dgm:pt modelId="{7F7C6ACC-6557-4678-A42B-621972D184EE}">
      <dgm:prSet/>
      <dgm:spPr/>
      <dgm:t>
        <a:bodyPr/>
        <a:lstStyle/>
        <a:p>
          <a:r>
            <a:rPr lang="en-GB" b="1"/>
            <a:t>Cloud-Native Deployment</a:t>
          </a:r>
          <a:r>
            <a:rPr lang="en-GB"/>
            <a:t> (Azure Container Apps)</a:t>
          </a:r>
          <a:endParaRPr lang="en-US"/>
        </a:p>
      </dgm:t>
    </dgm:pt>
    <dgm:pt modelId="{1473DA06-B61A-412F-88D3-760053DEF50A}" type="parTrans" cxnId="{CE1DE9EC-75FF-47D8-A295-5BD390DCA31F}">
      <dgm:prSet/>
      <dgm:spPr/>
      <dgm:t>
        <a:bodyPr/>
        <a:lstStyle/>
        <a:p>
          <a:endParaRPr lang="en-US"/>
        </a:p>
      </dgm:t>
    </dgm:pt>
    <dgm:pt modelId="{E8503183-6CCB-40C9-A18B-5F2CF404F844}" type="sibTrans" cxnId="{CE1DE9EC-75FF-47D8-A295-5BD390DCA31F}">
      <dgm:prSet/>
      <dgm:spPr/>
      <dgm:t>
        <a:bodyPr/>
        <a:lstStyle/>
        <a:p>
          <a:endParaRPr lang="en-US"/>
        </a:p>
      </dgm:t>
    </dgm:pt>
    <dgm:pt modelId="{26FEB5A1-E02E-4293-A183-C4B30E3D2753}">
      <dgm:prSet/>
      <dgm:spPr/>
      <dgm:t>
        <a:bodyPr/>
        <a:lstStyle/>
        <a:p>
          <a:r>
            <a:rPr lang="en-GB" b="1"/>
            <a:t>RESTful API Design</a:t>
          </a:r>
          <a:r>
            <a:rPr lang="en-GB"/>
            <a:t> - Easy LMS integration</a:t>
          </a:r>
          <a:endParaRPr lang="en-US"/>
        </a:p>
      </dgm:t>
    </dgm:pt>
    <dgm:pt modelId="{66E5CAE7-0249-4AF6-8C44-AFD3915DBC34}" type="parTrans" cxnId="{78620251-C2E8-4477-AE51-2472AE8BB831}">
      <dgm:prSet/>
      <dgm:spPr/>
      <dgm:t>
        <a:bodyPr/>
        <a:lstStyle/>
        <a:p>
          <a:endParaRPr lang="en-US"/>
        </a:p>
      </dgm:t>
    </dgm:pt>
    <dgm:pt modelId="{8CE8E045-6104-49A9-AA5C-1E347FED5644}" type="sibTrans" cxnId="{78620251-C2E8-4477-AE51-2472AE8BB831}">
      <dgm:prSet/>
      <dgm:spPr/>
      <dgm:t>
        <a:bodyPr/>
        <a:lstStyle/>
        <a:p>
          <a:endParaRPr lang="en-US"/>
        </a:p>
      </dgm:t>
    </dgm:pt>
    <dgm:pt modelId="{5D1A6F60-7BA6-4EA9-8DA1-F1A0793BFDC7}" type="pres">
      <dgm:prSet presAssocID="{BF0379C7-6234-4BB8-AE2B-8FCA7993806D}" presName="root" presStyleCnt="0">
        <dgm:presLayoutVars>
          <dgm:dir/>
          <dgm:resizeHandles val="exact"/>
        </dgm:presLayoutVars>
      </dgm:prSet>
      <dgm:spPr/>
    </dgm:pt>
    <dgm:pt modelId="{652B9D7E-F554-47CA-AD33-73C1C8CABE8B}" type="pres">
      <dgm:prSet presAssocID="{938AF40B-7A4C-4722-9994-21D5EB2F19DB}" presName="compNode" presStyleCnt="0"/>
      <dgm:spPr/>
    </dgm:pt>
    <dgm:pt modelId="{D37BA183-1B24-4B72-BA2A-CABBDED74CFC}" type="pres">
      <dgm:prSet presAssocID="{938AF40B-7A4C-4722-9994-21D5EB2F19DB}" presName="bgRect" presStyleLbl="bgShp" presStyleIdx="0" presStyleCnt="6"/>
      <dgm:spPr/>
    </dgm:pt>
    <dgm:pt modelId="{1C446C38-C1C5-4A4B-B987-B4AB49CBC372}" type="pres">
      <dgm:prSet presAssocID="{938AF40B-7A4C-4722-9994-21D5EB2F19DB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5B54767C-F2E5-4BEE-9467-EA17299A3EAC}" type="pres">
      <dgm:prSet presAssocID="{938AF40B-7A4C-4722-9994-21D5EB2F19DB}" presName="spaceRect" presStyleCnt="0"/>
      <dgm:spPr/>
    </dgm:pt>
    <dgm:pt modelId="{CFB11E7E-7FB1-4A9D-A765-9C651CD6D380}" type="pres">
      <dgm:prSet presAssocID="{938AF40B-7A4C-4722-9994-21D5EB2F19DB}" presName="parTx" presStyleLbl="revTx" presStyleIdx="0" presStyleCnt="6">
        <dgm:presLayoutVars>
          <dgm:chMax val="0"/>
          <dgm:chPref val="0"/>
        </dgm:presLayoutVars>
      </dgm:prSet>
      <dgm:spPr/>
    </dgm:pt>
    <dgm:pt modelId="{21FFDC18-D363-48D0-A495-C93697EE0354}" type="pres">
      <dgm:prSet presAssocID="{8BD596B5-0ED2-4482-95B7-E679DA1E57C4}" presName="sibTrans" presStyleCnt="0"/>
      <dgm:spPr/>
    </dgm:pt>
    <dgm:pt modelId="{5AC23DEF-81CE-46C7-902B-758314D7CD8E}" type="pres">
      <dgm:prSet presAssocID="{7B78C9F1-0B47-4CB2-8A51-AC6F1B6A635E}" presName="compNode" presStyleCnt="0"/>
      <dgm:spPr/>
    </dgm:pt>
    <dgm:pt modelId="{A22CF66E-AC97-44C9-B02C-90D3A6926D05}" type="pres">
      <dgm:prSet presAssocID="{7B78C9F1-0B47-4CB2-8A51-AC6F1B6A635E}" presName="bgRect" presStyleLbl="bgShp" presStyleIdx="1" presStyleCnt="6"/>
      <dgm:spPr/>
    </dgm:pt>
    <dgm:pt modelId="{6B32A352-4CB1-4E70-A350-21C247026534}" type="pres">
      <dgm:prSet presAssocID="{7B78C9F1-0B47-4CB2-8A51-AC6F1B6A635E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096E55E5-558A-49D2-BCE8-73786E811CAE}" type="pres">
      <dgm:prSet presAssocID="{7B78C9F1-0B47-4CB2-8A51-AC6F1B6A635E}" presName="spaceRect" presStyleCnt="0"/>
      <dgm:spPr/>
    </dgm:pt>
    <dgm:pt modelId="{0D98B61E-906C-43CA-AAAF-FE1A4F75D0E0}" type="pres">
      <dgm:prSet presAssocID="{7B78C9F1-0B47-4CB2-8A51-AC6F1B6A635E}" presName="parTx" presStyleLbl="revTx" presStyleIdx="1" presStyleCnt="6">
        <dgm:presLayoutVars>
          <dgm:chMax val="0"/>
          <dgm:chPref val="0"/>
        </dgm:presLayoutVars>
      </dgm:prSet>
      <dgm:spPr/>
    </dgm:pt>
    <dgm:pt modelId="{F0F795AC-C8CE-412F-9C42-B8F108FCE438}" type="pres">
      <dgm:prSet presAssocID="{F2F5731B-8BCB-4EBA-B3A4-8700DDF9FD40}" presName="sibTrans" presStyleCnt="0"/>
      <dgm:spPr/>
    </dgm:pt>
    <dgm:pt modelId="{D3ABDA65-5DC8-4741-8D6E-CE1315728824}" type="pres">
      <dgm:prSet presAssocID="{92356CD1-92DE-4FA0-A287-2B305C9E6526}" presName="compNode" presStyleCnt="0"/>
      <dgm:spPr/>
    </dgm:pt>
    <dgm:pt modelId="{AAB21993-0848-42BD-8901-BBC8056667D2}" type="pres">
      <dgm:prSet presAssocID="{92356CD1-92DE-4FA0-A287-2B305C9E6526}" presName="bgRect" presStyleLbl="bgShp" presStyleIdx="2" presStyleCnt="6"/>
      <dgm:spPr/>
    </dgm:pt>
    <dgm:pt modelId="{B3D7F1D1-DB0C-4EC9-B76C-DAA89D122F0B}" type="pres">
      <dgm:prSet presAssocID="{92356CD1-92DE-4FA0-A287-2B305C9E6526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42235989-7385-4756-8E14-8FD00AD1D986}" type="pres">
      <dgm:prSet presAssocID="{92356CD1-92DE-4FA0-A287-2B305C9E6526}" presName="spaceRect" presStyleCnt="0"/>
      <dgm:spPr/>
    </dgm:pt>
    <dgm:pt modelId="{F4CB34B4-20F2-46EF-A443-4F62050CBCEC}" type="pres">
      <dgm:prSet presAssocID="{92356CD1-92DE-4FA0-A287-2B305C9E6526}" presName="parTx" presStyleLbl="revTx" presStyleIdx="2" presStyleCnt="6">
        <dgm:presLayoutVars>
          <dgm:chMax val="0"/>
          <dgm:chPref val="0"/>
        </dgm:presLayoutVars>
      </dgm:prSet>
      <dgm:spPr/>
    </dgm:pt>
    <dgm:pt modelId="{B7B7BFA2-93F2-42BC-9818-5A2628D648C4}" type="pres">
      <dgm:prSet presAssocID="{2EC74BA2-8DB4-49F4-B63A-39246487FA7B}" presName="sibTrans" presStyleCnt="0"/>
      <dgm:spPr/>
    </dgm:pt>
    <dgm:pt modelId="{EBBB9F7E-9811-4645-A771-B0BEC84D622A}" type="pres">
      <dgm:prSet presAssocID="{58214F73-E3B7-4E50-8073-F036CADEB10D}" presName="compNode" presStyleCnt="0"/>
      <dgm:spPr/>
    </dgm:pt>
    <dgm:pt modelId="{ACD86D9D-22EE-4988-88F5-D7D8337E1157}" type="pres">
      <dgm:prSet presAssocID="{58214F73-E3B7-4E50-8073-F036CADEB10D}" presName="bgRect" presStyleLbl="bgShp" presStyleIdx="3" presStyleCnt="6"/>
      <dgm:spPr/>
    </dgm:pt>
    <dgm:pt modelId="{5A4C3AA7-6E7B-4EAE-A8E8-7C1144895426}" type="pres">
      <dgm:prSet presAssocID="{58214F73-E3B7-4E50-8073-F036CADEB10D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ning Tools"/>
        </a:ext>
      </dgm:extLst>
    </dgm:pt>
    <dgm:pt modelId="{A1ABB44C-2549-4D78-8DC2-409A19404669}" type="pres">
      <dgm:prSet presAssocID="{58214F73-E3B7-4E50-8073-F036CADEB10D}" presName="spaceRect" presStyleCnt="0"/>
      <dgm:spPr/>
    </dgm:pt>
    <dgm:pt modelId="{CE143670-62B3-46A8-845E-4A15C40757BE}" type="pres">
      <dgm:prSet presAssocID="{58214F73-E3B7-4E50-8073-F036CADEB10D}" presName="parTx" presStyleLbl="revTx" presStyleIdx="3" presStyleCnt="6">
        <dgm:presLayoutVars>
          <dgm:chMax val="0"/>
          <dgm:chPref val="0"/>
        </dgm:presLayoutVars>
      </dgm:prSet>
      <dgm:spPr/>
    </dgm:pt>
    <dgm:pt modelId="{516C33E4-1516-4BCA-ADC9-1D5C84A8E0C0}" type="pres">
      <dgm:prSet presAssocID="{C577AC07-3A95-4324-9277-6BA62CD87BC7}" presName="sibTrans" presStyleCnt="0"/>
      <dgm:spPr/>
    </dgm:pt>
    <dgm:pt modelId="{1E724635-CA90-42CE-8378-B022E55B310B}" type="pres">
      <dgm:prSet presAssocID="{7F7C6ACC-6557-4678-A42B-621972D184EE}" presName="compNode" presStyleCnt="0"/>
      <dgm:spPr/>
    </dgm:pt>
    <dgm:pt modelId="{AAD2D2B5-5709-4F68-AA07-0B3F89DFC3B5}" type="pres">
      <dgm:prSet presAssocID="{7F7C6ACC-6557-4678-A42B-621972D184EE}" presName="bgRect" presStyleLbl="bgShp" presStyleIdx="4" presStyleCnt="6"/>
      <dgm:spPr/>
    </dgm:pt>
    <dgm:pt modelId="{3E2B712A-0AF2-4991-B86E-4C9019C26E51}" type="pres">
      <dgm:prSet presAssocID="{7F7C6ACC-6557-4678-A42B-621972D184EE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99E0043D-F950-42C2-BBA1-5A526FA646A6}" type="pres">
      <dgm:prSet presAssocID="{7F7C6ACC-6557-4678-A42B-621972D184EE}" presName="spaceRect" presStyleCnt="0"/>
      <dgm:spPr/>
    </dgm:pt>
    <dgm:pt modelId="{2A529953-1689-40D6-8CF8-864E6B719DE8}" type="pres">
      <dgm:prSet presAssocID="{7F7C6ACC-6557-4678-A42B-621972D184EE}" presName="parTx" presStyleLbl="revTx" presStyleIdx="4" presStyleCnt="6">
        <dgm:presLayoutVars>
          <dgm:chMax val="0"/>
          <dgm:chPref val="0"/>
        </dgm:presLayoutVars>
      </dgm:prSet>
      <dgm:spPr/>
    </dgm:pt>
    <dgm:pt modelId="{5B54372C-3CD8-4FC9-8B21-B7E693B06754}" type="pres">
      <dgm:prSet presAssocID="{E8503183-6CCB-40C9-A18B-5F2CF404F844}" presName="sibTrans" presStyleCnt="0"/>
      <dgm:spPr/>
    </dgm:pt>
    <dgm:pt modelId="{71495EFE-EED3-4821-8E98-955BF98EAA69}" type="pres">
      <dgm:prSet presAssocID="{26FEB5A1-E02E-4293-A183-C4B30E3D2753}" presName="compNode" presStyleCnt="0"/>
      <dgm:spPr/>
    </dgm:pt>
    <dgm:pt modelId="{5E9097E3-23BD-4ACC-A0EF-7B7BF1CA43C6}" type="pres">
      <dgm:prSet presAssocID="{26FEB5A1-E02E-4293-A183-C4B30E3D2753}" presName="bgRect" presStyleLbl="bgShp" presStyleIdx="5" presStyleCnt="6"/>
      <dgm:spPr/>
    </dgm:pt>
    <dgm:pt modelId="{AE812881-8086-44FB-9830-F61DE7E90278}" type="pres">
      <dgm:prSet presAssocID="{26FEB5A1-E02E-4293-A183-C4B30E3D2753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C343A518-741C-4418-8F63-DB982CEC3221}" type="pres">
      <dgm:prSet presAssocID="{26FEB5A1-E02E-4293-A183-C4B30E3D2753}" presName="spaceRect" presStyleCnt="0"/>
      <dgm:spPr/>
    </dgm:pt>
    <dgm:pt modelId="{B613C8AA-F64D-47FB-A62C-9EFE19C6E8DF}" type="pres">
      <dgm:prSet presAssocID="{26FEB5A1-E02E-4293-A183-C4B30E3D2753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95E9120E-241D-4565-A331-F164CF71BFC7}" srcId="{BF0379C7-6234-4BB8-AE2B-8FCA7993806D}" destId="{938AF40B-7A4C-4722-9994-21D5EB2F19DB}" srcOrd="0" destOrd="0" parTransId="{F79A5536-2FAF-46CE-AA32-D661A05F8B8C}" sibTransId="{8BD596B5-0ED2-4482-95B7-E679DA1E57C4}"/>
    <dgm:cxn modelId="{7EED831F-349F-4465-A521-CC5C85B16DE6}" type="presOf" srcId="{58214F73-E3B7-4E50-8073-F036CADEB10D}" destId="{CE143670-62B3-46A8-845E-4A15C40757BE}" srcOrd="0" destOrd="0" presId="urn:microsoft.com/office/officeart/2018/2/layout/IconVerticalSolidList"/>
    <dgm:cxn modelId="{7946583D-3B48-4B08-B25D-8771A5580C61}" type="presOf" srcId="{938AF40B-7A4C-4722-9994-21D5EB2F19DB}" destId="{CFB11E7E-7FB1-4A9D-A765-9C651CD6D380}" srcOrd="0" destOrd="0" presId="urn:microsoft.com/office/officeart/2018/2/layout/IconVerticalSolidList"/>
    <dgm:cxn modelId="{8C3EFE44-597B-463D-A7D5-AD950A7D31EE}" type="presOf" srcId="{7F7C6ACC-6557-4678-A42B-621972D184EE}" destId="{2A529953-1689-40D6-8CF8-864E6B719DE8}" srcOrd="0" destOrd="0" presId="urn:microsoft.com/office/officeart/2018/2/layout/IconVerticalSolidList"/>
    <dgm:cxn modelId="{78620251-C2E8-4477-AE51-2472AE8BB831}" srcId="{BF0379C7-6234-4BB8-AE2B-8FCA7993806D}" destId="{26FEB5A1-E02E-4293-A183-C4B30E3D2753}" srcOrd="5" destOrd="0" parTransId="{66E5CAE7-0249-4AF6-8C44-AFD3915DBC34}" sibTransId="{8CE8E045-6104-49A9-AA5C-1E347FED5644}"/>
    <dgm:cxn modelId="{F1E9E697-2209-4AB9-A2F7-A186F5BD085F}" type="presOf" srcId="{BF0379C7-6234-4BB8-AE2B-8FCA7993806D}" destId="{5D1A6F60-7BA6-4EA9-8DA1-F1A0793BFDC7}" srcOrd="0" destOrd="0" presId="urn:microsoft.com/office/officeart/2018/2/layout/IconVerticalSolidList"/>
    <dgm:cxn modelId="{298CADA0-1F4A-4277-A9F3-1EDCE90E1B40}" srcId="{BF0379C7-6234-4BB8-AE2B-8FCA7993806D}" destId="{7B78C9F1-0B47-4CB2-8A51-AC6F1B6A635E}" srcOrd="1" destOrd="0" parTransId="{2EC739AE-55DF-44A1-BCBD-83E14CC8CBBC}" sibTransId="{F2F5731B-8BCB-4EBA-B3A4-8700DDF9FD40}"/>
    <dgm:cxn modelId="{3CBDA5BE-1DC9-4CCB-A772-FC74DAC9B66A}" srcId="{BF0379C7-6234-4BB8-AE2B-8FCA7993806D}" destId="{92356CD1-92DE-4FA0-A287-2B305C9E6526}" srcOrd="2" destOrd="0" parTransId="{A8201E95-C90E-41D6-BC5A-AB7E09DCF72F}" sibTransId="{2EC74BA2-8DB4-49F4-B63A-39246487FA7B}"/>
    <dgm:cxn modelId="{919544D9-BEFE-49BD-8DA9-845AF0DE7CCA}" type="presOf" srcId="{92356CD1-92DE-4FA0-A287-2B305C9E6526}" destId="{F4CB34B4-20F2-46EF-A443-4F62050CBCEC}" srcOrd="0" destOrd="0" presId="urn:microsoft.com/office/officeart/2018/2/layout/IconVerticalSolidList"/>
    <dgm:cxn modelId="{0BDF1FDA-3EDD-4DD9-8290-48CDD765E193}" type="presOf" srcId="{7B78C9F1-0B47-4CB2-8A51-AC6F1B6A635E}" destId="{0D98B61E-906C-43CA-AAAF-FE1A4F75D0E0}" srcOrd="0" destOrd="0" presId="urn:microsoft.com/office/officeart/2018/2/layout/IconVerticalSolidList"/>
    <dgm:cxn modelId="{6EE34FDB-2ECD-4F32-961B-9E51ABFBD497}" type="presOf" srcId="{26FEB5A1-E02E-4293-A183-C4B30E3D2753}" destId="{B613C8AA-F64D-47FB-A62C-9EFE19C6E8DF}" srcOrd="0" destOrd="0" presId="urn:microsoft.com/office/officeart/2018/2/layout/IconVerticalSolidList"/>
    <dgm:cxn modelId="{CE1DE9EC-75FF-47D8-A295-5BD390DCA31F}" srcId="{BF0379C7-6234-4BB8-AE2B-8FCA7993806D}" destId="{7F7C6ACC-6557-4678-A42B-621972D184EE}" srcOrd="4" destOrd="0" parTransId="{1473DA06-B61A-412F-88D3-760053DEF50A}" sibTransId="{E8503183-6CCB-40C9-A18B-5F2CF404F844}"/>
    <dgm:cxn modelId="{F408F3EE-B593-44E5-947B-1D65541A84A0}" srcId="{BF0379C7-6234-4BB8-AE2B-8FCA7993806D}" destId="{58214F73-E3B7-4E50-8073-F036CADEB10D}" srcOrd="3" destOrd="0" parTransId="{091FFC6E-8A97-4747-A49E-B79BC12E39ED}" sibTransId="{C577AC07-3A95-4324-9277-6BA62CD87BC7}"/>
    <dgm:cxn modelId="{48FE89B7-59A1-400C-80B9-22C9E515E1F2}" type="presParOf" srcId="{5D1A6F60-7BA6-4EA9-8DA1-F1A0793BFDC7}" destId="{652B9D7E-F554-47CA-AD33-73C1C8CABE8B}" srcOrd="0" destOrd="0" presId="urn:microsoft.com/office/officeart/2018/2/layout/IconVerticalSolidList"/>
    <dgm:cxn modelId="{06961549-CF91-4FE5-93A3-42DE1F331270}" type="presParOf" srcId="{652B9D7E-F554-47CA-AD33-73C1C8CABE8B}" destId="{D37BA183-1B24-4B72-BA2A-CABBDED74CFC}" srcOrd="0" destOrd="0" presId="urn:microsoft.com/office/officeart/2018/2/layout/IconVerticalSolidList"/>
    <dgm:cxn modelId="{BC81891F-BDED-4F16-98CD-8DBB95888C46}" type="presParOf" srcId="{652B9D7E-F554-47CA-AD33-73C1C8CABE8B}" destId="{1C446C38-C1C5-4A4B-B987-B4AB49CBC372}" srcOrd="1" destOrd="0" presId="urn:microsoft.com/office/officeart/2018/2/layout/IconVerticalSolidList"/>
    <dgm:cxn modelId="{20263B2A-F31A-4559-A706-F8C770627B4E}" type="presParOf" srcId="{652B9D7E-F554-47CA-AD33-73C1C8CABE8B}" destId="{5B54767C-F2E5-4BEE-9467-EA17299A3EAC}" srcOrd="2" destOrd="0" presId="urn:microsoft.com/office/officeart/2018/2/layout/IconVerticalSolidList"/>
    <dgm:cxn modelId="{EF51C1DF-EBCA-4E9B-A2AA-23A4DF531E5E}" type="presParOf" srcId="{652B9D7E-F554-47CA-AD33-73C1C8CABE8B}" destId="{CFB11E7E-7FB1-4A9D-A765-9C651CD6D380}" srcOrd="3" destOrd="0" presId="urn:microsoft.com/office/officeart/2018/2/layout/IconVerticalSolidList"/>
    <dgm:cxn modelId="{C39CFAC2-9C14-46E9-BAD1-38FFEFA27A66}" type="presParOf" srcId="{5D1A6F60-7BA6-4EA9-8DA1-F1A0793BFDC7}" destId="{21FFDC18-D363-48D0-A495-C93697EE0354}" srcOrd="1" destOrd="0" presId="urn:microsoft.com/office/officeart/2018/2/layout/IconVerticalSolidList"/>
    <dgm:cxn modelId="{9DE8ADD3-6800-4551-8314-29B6B2A0A45D}" type="presParOf" srcId="{5D1A6F60-7BA6-4EA9-8DA1-F1A0793BFDC7}" destId="{5AC23DEF-81CE-46C7-902B-758314D7CD8E}" srcOrd="2" destOrd="0" presId="urn:microsoft.com/office/officeart/2018/2/layout/IconVerticalSolidList"/>
    <dgm:cxn modelId="{89B1A83D-D5B0-49F7-B46C-2DE07C5E356D}" type="presParOf" srcId="{5AC23DEF-81CE-46C7-902B-758314D7CD8E}" destId="{A22CF66E-AC97-44C9-B02C-90D3A6926D05}" srcOrd="0" destOrd="0" presId="urn:microsoft.com/office/officeart/2018/2/layout/IconVerticalSolidList"/>
    <dgm:cxn modelId="{15AC3AF3-2BFB-4905-A058-1C329A95B20A}" type="presParOf" srcId="{5AC23DEF-81CE-46C7-902B-758314D7CD8E}" destId="{6B32A352-4CB1-4E70-A350-21C247026534}" srcOrd="1" destOrd="0" presId="urn:microsoft.com/office/officeart/2018/2/layout/IconVerticalSolidList"/>
    <dgm:cxn modelId="{6AB69055-1029-48AE-9068-31FC89DDA028}" type="presParOf" srcId="{5AC23DEF-81CE-46C7-902B-758314D7CD8E}" destId="{096E55E5-558A-49D2-BCE8-73786E811CAE}" srcOrd="2" destOrd="0" presId="urn:microsoft.com/office/officeart/2018/2/layout/IconVerticalSolidList"/>
    <dgm:cxn modelId="{ED04BF99-02F5-43A0-AA72-14BE8AC01DCB}" type="presParOf" srcId="{5AC23DEF-81CE-46C7-902B-758314D7CD8E}" destId="{0D98B61E-906C-43CA-AAAF-FE1A4F75D0E0}" srcOrd="3" destOrd="0" presId="urn:microsoft.com/office/officeart/2018/2/layout/IconVerticalSolidList"/>
    <dgm:cxn modelId="{7EDCA569-8259-452D-9B87-818E47EFA66D}" type="presParOf" srcId="{5D1A6F60-7BA6-4EA9-8DA1-F1A0793BFDC7}" destId="{F0F795AC-C8CE-412F-9C42-B8F108FCE438}" srcOrd="3" destOrd="0" presId="urn:microsoft.com/office/officeart/2018/2/layout/IconVerticalSolidList"/>
    <dgm:cxn modelId="{0BB67037-47A0-44C9-8FD9-C5616ED7CB4E}" type="presParOf" srcId="{5D1A6F60-7BA6-4EA9-8DA1-F1A0793BFDC7}" destId="{D3ABDA65-5DC8-4741-8D6E-CE1315728824}" srcOrd="4" destOrd="0" presId="urn:microsoft.com/office/officeart/2018/2/layout/IconVerticalSolidList"/>
    <dgm:cxn modelId="{56D215DE-16B3-4CAF-953C-E453B81A7E62}" type="presParOf" srcId="{D3ABDA65-5DC8-4741-8D6E-CE1315728824}" destId="{AAB21993-0848-42BD-8901-BBC8056667D2}" srcOrd="0" destOrd="0" presId="urn:microsoft.com/office/officeart/2018/2/layout/IconVerticalSolidList"/>
    <dgm:cxn modelId="{E63AEDC6-7342-4664-B44C-A1D64948F4DC}" type="presParOf" srcId="{D3ABDA65-5DC8-4741-8D6E-CE1315728824}" destId="{B3D7F1D1-DB0C-4EC9-B76C-DAA89D122F0B}" srcOrd="1" destOrd="0" presId="urn:microsoft.com/office/officeart/2018/2/layout/IconVerticalSolidList"/>
    <dgm:cxn modelId="{5EAD4336-9961-4FD2-A00C-E2955B395106}" type="presParOf" srcId="{D3ABDA65-5DC8-4741-8D6E-CE1315728824}" destId="{42235989-7385-4756-8E14-8FD00AD1D986}" srcOrd="2" destOrd="0" presId="urn:microsoft.com/office/officeart/2018/2/layout/IconVerticalSolidList"/>
    <dgm:cxn modelId="{3B3613E2-D7EB-46F7-BC8D-468662992BEC}" type="presParOf" srcId="{D3ABDA65-5DC8-4741-8D6E-CE1315728824}" destId="{F4CB34B4-20F2-46EF-A443-4F62050CBCEC}" srcOrd="3" destOrd="0" presId="urn:microsoft.com/office/officeart/2018/2/layout/IconVerticalSolidList"/>
    <dgm:cxn modelId="{1CA5F34A-82C7-4B13-86F5-F56080EF6DB8}" type="presParOf" srcId="{5D1A6F60-7BA6-4EA9-8DA1-F1A0793BFDC7}" destId="{B7B7BFA2-93F2-42BC-9818-5A2628D648C4}" srcOrd="5" destOrd="0" presId="urn:microsoft.com/office/officeart/2018/2/layout/IconVerticalSolidList"/>
    <dgm:cxn modelId="{09FAD3E1-F8B6-47DE-8A25-274F0F2FCD7D}" type="presParOf" srcId="{5D1A6F60-7BA6-4EA9-8DA1-F1A0793BFDC7}" destId="{EBBB9F7E-9811-4645-A771-B0BEC84D622A}" srcOrd="6" destOrd="0" presId="urn:microsoft.com/office/officeart/2018/2/layout/IconVerticalSolidList"/>
    <dgm:cxn modelId="{3BBE02C4-58EC-4A78-A66D-10D1F2B4D4A1}" type="presParOf" srcId="{EBBB9F7E-9811-4645-A771-B0BEC84D622A}" destId="{ACD86D9D-22EE-4988-88F5-D7D8337E1157}" srcOrd="0" destOrd="0" presId="urn:microsoft.com/office/officeart/2018/2/layout/IconVerticalSolidList"/>
    <dgm:cxn modelId="{6BA19AE8-7507-40BA-8840-729F2AF13B11}" type="presParOf" srcId="{EBBB9F7E-9811-4645-A771-B0BEC84D622A}" destId="{5A4C3AA7-6E7B-4EAE-A8E8-7C1144895426}" srcOrd="1" destOrd="0" presId="urn:microsoft.com/office/officeart/2018/2/layout/IconVerticalSolidList"/>
    <dgm:cxn modelId="{5FA8925D-93BE-45DA-80D7-BDDB843D4055}" type="presParOf" srcId="{EBBB9F7E-9811-4645-A771-B0BEC84D622A}" destId="{A1ABB44C-2549-4D78-8DC2-409A19404669}" srcOrd="2" destOrd="0" presId="urn:microsoft.com/office/officeart/2018/2/layout/IconVerticalSolidList"/>
    <dgm:cxn modelId="{8C0750F9-2C21-4E71-B327-4FB760B75324}" type="presParOf" srcId="{EBBB9F7E-9811-4645-A771-B0BEC84D622A}" destId="{CE143670-62B3-46A8-845E-4A15C40757BE}" srcOrd="3" destOrd="0" presId="urn:microsoft.com/office/officeart/2018/2/layout/IconVerticalSolidList"/>
    <dgm:cxn modelId="{AA9747BB-1C43-4BE7-B677-52BFC010151B}" type="presParOf" srcId="{5D1A6F60-7BA6-4EA9-8DA1-F1A0793BFDC7}" destId="{516C33E4-1516-4BCA-ADC9-1D5C84A8E0C0}" srcOrd="7" destOrd="0" presId="urn:microsoft.com/office/officeart/2018/2/layout/IconVerticalSolidList"/>
    <dgm:cxn modelId="{AEB84501-8417-4326-BACB-9E34684E15DC}" type="presParOf" srcId="{5D1A6F60-7BA6-4EA9-8DA1-F1A0793BFDC7}" destId="{1E724635-CA90-42CE-8378-B022E55B310B}" srcOrd="8" destOrd="0" presId="urn:microsoft.com/office/officeart/2018/2/layout/IconVerticalSolidList"/>
    <dgm:cxn modelId="{20D56FC0-B097-47B0-9D6F-C19990DE673E}" type="presParOf" srcId="{1E724635-CA90-42CE-8378-B022E55B310B}" destId="{AAD2D2B5-5709-4F68-AA07-0B3F89DFC3B5}" srcOrd="0" destOrd="0" presId="urn:microsoft.com/office/officeart/2018/2/layout/IconVerticalSolidList"/>
    <dgm:cxn modelId="{0740F35D-BBC3-4B48-8098-F3AF5D11896B}" type="presParOf" srcId="{1E724635-CA90-42CE-8378-B022E55B310B}" destId="{3E2B712A-0AF2-4991-B86E-4C9019C26E51}" srcOrd="1" destOrd="0" presId="urn:microsoft.com/office/officeart/2018/2/layout/IconVerticalSolidList"/>
    <dgm:cxn modelId="{5C1F8C06-9DC1-4CF3-92D5-B03E1A8D7840}" type="presParOf" srcId="{1E724635-CA90-42CE-8378-B022E55B310B}" destId="{99E0043D-F950-42C2-BBA1-5A526FA646A6}" srcOrd="2" destOrd="0" presId="urn:microsoft.com/office/officeart/2018/2/layout/IconVerticalSolidList"/>
    <dgm:cxn modelId="{85F113EE-90E5-43FD-8CEA-94A9F79B1265}" type="presParOf" srcId="{1E724635-CA90-42CE-8378-B022E55B310B}" destId="{2A529953-1689-40D6-8CF8-864E6B719DE8}" srcOrd="3" destOrd="0" presId="urn:microsoft.com/office/officeart/2018/2/layout/IconVerticalSolidList"/>
    <dgm:cxn modelId="{64F0E9AB-DA9A-4DD6-BD79-2CF04E7865AE}" type="presParOf" srcId="{5D1A6F60-7BA6-4EA9-8DA1-F1A0793BFDC7}" destId="{5B54372C-3CD8-4FC9-8B21-B7E693B06754}" srcOrd="9" destOrd="0" presId="urn:microsoft.com/office/officeart/2018/2/layout/IconVerticalSolidList"/>
    <dgm:cxn modelId="{65AC6CFC-297A-4632-B9DF-128B8D185CC9}" type="presParOf" srcId="{5D1A6F60-7BA6-4EA9-8DA1-F1A0793BFDC7}" destId="{71495EFE-EED3-4821-8E98-955BF98EAA69}" srcOrd="10" destOrd="0" presId="urn:microsoft.com/office/officeart/2018/2/layout/IconVerticalSolidList"/>
    <dgm:cxn modelId="{E108AA79-21A7-4150-AC39-2C5BA4940F1D}" type="presParOf" srcId="{71495EFE-EED3-4821-8E98-955BF98EAA69}" destId="{5E9097E3-23BD-4ACC-A0EF-7B7BF1CA43C6}" srcOrd="0" destOrd="0" presId="urn:microsoft.com/office/officeart/2018/2/layout/IconVerticalSolidList"/>
    <dgm:cxn modelId="{25A85F96-B994-40A2-A917-EA4E8A03C8E9}" type="presParOf" srcId="{71495EFE-EED3-4821-8E98-955BF98EAA69}" destId="{AE812881-8086-44FB-9830-F61DE7E90278}" srcOrd="1" destOrd="0" presId="urn:microsoft.com/office/officeart/2018/2/layout/IconVerticalSolidList"/>
    <dgm:cxn modelId="{A8A12BD6-C6A0-44EB-8658-61E8BE53713E}" type="presParOf" srcId="{71495EFE-EED3-4821-8E98-955BF98EAA69}" destId="{C343A518-741C-4418-8F63-DB982CEC3221}" srcOrd="2" destOrd="0" presId="urn:microsoft.com/office/officeart/2018/2/layout/IconVerticalSolidList"/>
    <dgm:cxn modelId="{B6CA6468-27CF-43C8-9D4A-095BA1EF0268}" type="presParOf" srcId="{71495EFE-EED3-4821-8E98-955BF98EAA69}" destId="{B613C8AA-F64D-47FB-A62C-9EFE19C6E8D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F264F38-8F8B-4E68-8B3E-0664FF5FE0A6}" type="doc">
      <dgm:prSet loTypeId="urn:microsoft.com/office/officeart/2005/8/layout/cycle2" loCatId="cycle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06E92B0-1C97-4B9F-B189-A45340C3A79D}">
      <dgm:prSet/>
      <dgm:spPr/>
      <dgm:t>
        <a:bodyPr/>
        <a:lstStyle/>
        <a:p>
          <a:r>
            <a:rPr lang="en-GB" b="1"/>
            <a:t>Upload</a:t>
          </a:r>
          <a:r>
            <a:rPr lang="en-GB"/>
            <a:t> - PDF/DOCX resumes through web interface</a:t>
          </a:r>
          <a:endParaRPr lang="en-US"/>
        </a:p>
      </dgm:t>
    </dgm:pt>
    <dgm:pt modelId="{E60CE698-8481-40A5-8D97-06AEF85C9D84}" type="parTrans" cxnId="{466F8282-CD08-4105-84D4-9AD64C32C4D4}">
      <dgm:prSet/>
      <dgm:spPr/>
      <dgm:t>
        <a:bodyPr/>
        <a:lstStyle/>
        <a:p>
          <a:endParaRPr lang="en-US"/>
        </a:p>
      </dgm:t>
    </dgm:pt>
    <dgm:pt modelId="{B7D1F24C-649C-4807-B5E1-6D6849FEF099}" type="sibTrans" cxnId="{466F8282-CD08-4105-84D4-9AD64C32C4D4}">
      <dgm:prSet/>
      <dgm:spPr/>
      <dgm:t>
        <a:bodyPr/>
        <a:lstStyle/>
        <a:p>
          <a:endParaRPr lang="en-US"/>
        </a:p>
      </dgm:t>
    </dgm:pt>
    <dgm:pt modelId="{EB8B68B9-1FCF-4C71-87B7-278D0A62E2EC}">
      <dgm:prSet/>
      <dgm:spPr/>
      <dgm:t>
        <a:bodyPr/>
        <a:lstStyle/>
        <a:p>
          <a:r>
            <a:rPr lang="en-GB" b="1"/>
            <a:t>Parse</a:t>
          </a:r>
          <a:r>
            <a:rPr lang="en-GB"/>
            <a:t> - Extract text, skills, education, experience</a:t>
          </a:r>
          <a:endParaRPr lang="en-US"/>
        </a:p>
      </dgm:t>
    </dgm:pt>
    <dgm:pt modelId="{50C107A1-C4E8-40E3-940E-8C85FBA58B21}" type="parTrans" cxnId="{EF90FB89-0C3A-4A45-98F4-3D44742010D7}">
      <dgm:prSet/>
      <dgm:spPr/>
      <dgm:t>
        <a:bodyPr/>
        <a:lstStyle/>
        <a:p>
          <a:endParaRPr lang="en-US"/>
        </a:p>
      </dgm:t>
    </dgm:pt>
    <dgm:pt modelId="{43313068-673D-4622-9BC6-C482EAC12ED3}" type="sibTrans" cxnId="{EF90FB89-0C3A-4A45-98F4-3D44742010D7}">
      <dgm:prSet/>
      <dgm:spPr/>
      <dgm:t>
        <a:bodyPr/>
        <a:lstStyle/>
        <a:p>
          <a:endParaRPr lang="en-US"/>
        </a:p>
      </dgm:t>
    </dgm:pt>
    <dgm:pt modelId="{70FF8572-277A-46FE-B92B-E1C0C8112691}">
      <dgm:prSet/>
      <dgm:spPr/>
      <dgm:t>
        <a:bodyPr/>
        <a:lstStyle/>
        <a:p>
          <a:r>
            <a:rPr lang="en-GB" b="1"/>
            <a:t>Analyze</a:t>
          </a:r>
          <a:r>
            <a:rPr lang="en-GB"/>
            <a:t> - AI scoring based on program requirements</a:t>
          </a:r>
          <a:endParaRPr lang="en-US"/>
        </a:p>
      </dgm:t>
    </dgm:pt>
    <dgm:pt modelId="{2582949D-B991-454C-9E92-5106530C3D36}" type="parTrans" cxnId="{1B047D44-B74A-4EED-BD0F-F4A760C5F87E}">
      <dgm:prSet/>
      <dgm:spPr/>
      <dgm:t>
        <a:bodyPr/>
        <a:lstStyle/>
        <a:p>
          <a:endParaRPr lang="en-US"/>
        </a:p>
      </dgm:t>
    </dgm:pt>
    <dgm:pt modelId="{846DC711-D557-4607-A6DB-4A92AC7295CC}" type="sibTrans" cxnId="{1B047D44-B74A-4EED-BD0F-F4A760C5F87E}">
      <dgm:prSet/>
      <dgm:spPr/>
      <dgm:t>
        <a:bodyPr/>
        <a:lstStyle/>
        <a:p>
          <a:endParaRPr lang="en-US"/>
        </a:p>
      </dgm:t>
    </dgm:pt>
    <dgm:pt modelId="{95EC0BA0-4E39-480E-98FE-8313FC1DC9DA}">
      <dgm:prSet/>
      <dgm:spPr/>
      <dgm:t>
        <a:bodyPr/>
        <a:lstStyle/>
        <a:p>
          <a:r>
            <a:rPr lang="en-GB" b="1"/>
            <a:t>Rank</a:t>
          </a:r>
          <a:r>
            <a:rPr lang="en-GB"/>
            <a:t> - Ordered candidate list with explainable scores</a:t>
          </a:r>
          <a:endParaRPr lang="en-US"/>
        </a:p>
      </dgm:t>
    </dgm:pt>
    <dgm:pt modelId="{327A4310-8957-416C-BCA7-9838F916C547}" type="parTrans" cxnId="{97F8E467-EFA3-466C-9866-CF6D50B0183A}">
      <dgm:prSet/>
      <dgm:spPr/>
      <dgm:t>
        <a:bodyPr/>
        <a:lstStyle/>
        <a:p>
          <a:endParaRPr lang="en-US"/>
        </a:p>
      </dgm:t>
    </dgm:pt>
    <dgm:pt modelId="{D8C37CCE-B0E0-49A2-ADB0-BEC1B2EF9993}" type="sibTrans" cxnId="{97F8E467-EFA3-466C-9866-CF6D50B0183A}">
      <dgm:prSet/>
      <dgm:spPr/>
      <dgm:t>
        <a:bodyPr/>
        <a:lstStyle/>
        <a:p>
          <a:endParaRPr lang="en-US"/>
        </a:p>
      </dgm:t>
    </dgm:pt>
    <dgm:pt modelId="{B9B26287-29B0-42B8-B25B-00725E089246}">
      <dgm:prSet/>
      <dgm:spPr/>
      <dgm:t>
        <a:bodyPr/>
        <a:lstStyle/>
        <a:p>
          <a:r>
            <a:rPr lang="en-GB" b="1"/>
            <a:t>Output:</a:t>
          </a:r>
          <a:r>
            <a:rPr lang="en-GB"/>
            <a:t> Ranked candidates with transparency into scoring decisions</a:t>
          </a:r>
          <a:endParaRPr lang="en-US"/>
        </a:p>
      </dgm:t>
    </dgm:pt>
    <dgm:pt modelId="{8572CA81-BCC0-4D6D-A84A-1F9E360D942E}" type="parTrans" cxnId="{DDBC460D-74E3-4EE7-ACA4-9A1E18E70BB6}">
      <dgm:prSet/>
      <dgm:spPr/>
      <dgm:t>
        <a:bodyPr/>
        <a:lstStyle/>
        <a:p>
          <a:endParaRPr lang="en-US"/>
        </a:p>
      </dgm:t>
    </dgm:pt>
    <dgm:pt modelId="{BFAE99A4-AE86-414B-AC28-243528AB6CBA}" type="sibTrans" cxnId="{DDBC460D-74E3-4EE7-ACA4-9A1E18E70BB6}">
      <dgm:prSet/>
      <dgm:spPr/>
      <dgm:t>
        <a:bodyPr/>
        <a:lstStyle/>
        <a:p>
          <a:endParaRPr lang="en-US"/>
        </a:p>
      </dgm:t>
    </dgm:pt>
    <dgm:pt modelId="{85E82BA3-9592-445B-8F9F-A53C3FFCC85B}" type="pres">
      <dgm:prSet presAssocID="{EF264F38-8F8B-4E68-8B3E-0664FF5FE0A6}" presName="cycle" presStyleCnt="0">
        <dgm:presLayoutVars>
          <dgm:dir/>
          <dgm:resizeHandles val="exact"/>
        </dgm:presLayoutVars>
      </dgm:prSet>
      <dgm:spPr/>
    </dgm:pt>
    <dgm:pt modelId="{17D1E525-03D5-4A02-8A70-ECED07C1C77F}" type="pres">
      <dgm:prSet presAssocID="{006E92B0-1C97-4B9F-B189-A45340C3A79D}" presName="node" presStyleLbl="node1" presStyleIdx="0" presStyleCnt="5">
        <dgm:presLayoutVars>
          <dgm:bulletEnabled val="1"/>
        </dgm:presLayoutVars>
      </dgm:prSet>
      <dgm:spPr/>
    </dgm:pt>
    <dgm:pt modelId="{49792ED1-317B-49FF-9A5C-4CEA6E7DD236}" type="pres">
      <dgm:prSet presAssocID="{B7D1F24C-649C-4807-B5E1-6D6849FEF099}" presName="sibTrans" presStyleLbl="sibTrans2D1" presStyleIdx="0" presStyleCnt="5"/>
      <dgm:spPr/>
    </dgm:pt>
    <dgm:pt modelId="{85B31E38-B625-41FF-A209-17684F1C89EE}" type="pres">
      <dgm:prSet presAssocID="{B7D1F24C-649C-4807-B5E1-6D6849FEF099}" presName="connectorText" presStyleLbl="sibTrans2D1" presStyleIdx="0" presStyleCnt="5"/>
      <dgm:spPr/>
    </dgm:pt>
    <dgm:pt modelId="{3A6B798C-FC8C-4E38-A1EE-FFDF12B2E7C5}" type="pres">
      <dgm:prSet presAssocID="{EB8B68B9-1FCF-4C71-87B7-278D0A62E2EC}" presName="node" presStyleLbl="node1" presStyleIdx="1" presStyleCnt="5">
        <dgm:presLayoutVars>
          <dgm:bulletEnabled val="1"/>
        </dgm:presLayoutVars>
      </dgm:prSet>
      <dgm:spPr/>
    </dgm:pt>
    <dgm:pt modelId="{4CBD840D-DDA2-4E65-8F5D-F9A0CEDA3555}" type="pres">
      <dgm:prSet presAssocID="{43313068-673D-4622-9BC6-C482EAC12ED3}" presName="sibTrans" presStyleLbl="sibTrans2D1" presStyleIdx="1" presStyleCnt="5"/>
      <dgm:spPr/>
    </dgm:pt>
    <dgm:pt modelId="{7D31E0F3-5214-49E6-A108-EB9595AC85DA}" type="pres">
      <dgm:prSet presAssocID="{43313068-673D-4622-9BC6-C482EAC12ED3}" presName="connectorText" presStyleLbl="sibTrans2D1" presStyleIdx="1" presStyleCnt="5"/>
      <dgm:spPr/>
    </dgm:pt>
    <dgm:pt modelId="{E3B5285E-6763-4EA4-B6DA-A12DC640A2CB}" type="pres">
      <dgm:prSet presAssocID="{70FF8572-277A-46FE-B92B-E1C0C8112691}" presName="node" presStyleLbl="node1" presStyleIdx="2" presStyleCnt="5">
        <dgm:presLayoutVars>
          <dgm:bulletEnabled val="1"/>
        </dgm:presLayoutVars>
      </dgm:prSet>
      <dgm:spPr/>
    </dgm:pt>
    <dgm:pt modelId="{AB7869DD-0AB4-477B-8CC4-CAB41D5F2CA0}" type="pres">
      <dgm:prSet presAssocID="{846DC711-D557-4607-A6DB-4A92AC7295CC}" presName="sibTrans" presStyleLbl="sibTrans2D1" presStyleIdx="2" presStyleCnt="5"/>
      <dgm:spPr/>
    </dgm:pt>
    <dgm:pt modelId="{68E031DC-E278-4D63-894F-DBB47CD2A2EB}" type="pres">
      <dgm:prSet presAssocID="{846DC711-D557-4607-A6DB-4A92AC7295CC}" presName="connectorText" presStyleLbl="sibTrans2D1" presStyleIdx="2" presStyleCnt="5"/>
      <dgm:spPr/>
    </dgm:pt>
    <dgm:pt modelId="{90AC24D8-8737-4CCD-BF37-F416FE0ED63A}" type="pres">
      <dgm:prSet presAssocID="{95EC0BA0-4E39-480E-98FE-8313FC1DC9DA}" presName="node" presStyleLbl="node1" presStyleIdx="3" presStyleCnt="5">
        <dgm:presLayoutVars>
          <dgm:bulletEnabled val="1"/>
        </dgm:presLayoutVars>
      </dgm:prSet>
      <dgm:spPr/>
    </dgm:pt>
    <dgm:pt modelId="{C4A3D082-709D-44C2-B145-AED51AB7844B}" type="pres">
      <dgm:prSet presAssocID="{D8C37CCE-B0E0-49A2-ADB0-BEC1B2EF9993}" presName="sibTrans" presStyleLbl="sibTrans2D1" presStyleIdx="3" presStyleCnt="5"/>
      <dgm:spPr/>
    </dgm:pt>
    <dgm:pt modelId="{B2BE6CA0-7A22-44DF-A1EF-77B6D9D17D2A}" type="pres">
      <dgm:prSet presAssocID="{D8C37CCE-B0E0-49A2-ADB0-BEC1B2EF9993}" presName="connectorText" presStyleLbl="sibTrans2D1" presStyleIdx="3" presStyleCnt="5"/>
      <dgm:spPr/>
    </dgm:pt>
    <dgm:pt modelId="{258BAEDF-0B27-4072-8DAF-09A59E050EDA}" type="pres">
      <dgm:prSet presAssocID="{B9B26287-29B0-42B8-B25B-00725E089246}" presName="node" presStyleLbl="node1" presStyleIdx="4" presStyleCnt="5">
        <dgm:presLayoutVars>
          <dgm:bulletEnabled val="1"/>
        </dgm:presLayoutVars>
      </dgm:prSet>
      <dgm:spPr/>
    </dgm:pt>
    <dgm:pt modelId="{6B3D9107-EF4F-46D9-A162-6C8A96B3563B}" type="pres">
      <dgm:prSet presAssocID="{BFAE99A4-AE86-414B-AC28-243528AB6CBA}" presName="sibTrans" presStyleLbl="sibTrans2D1" presStyleIdx="4" presStyleCnt="5"/>
      <dgm:spPr/>
    </dgm:pt>
    <dgm:pt modelId="{521F172E-1FE4-4DDB-AABC-07B47F58ED2A}" type="pres">
      <dgm:prSet presAssocID="{BFAE99A4-AE86-414B-AC28-243528AB6CBA}" presName="connectorText" presStyleLbl="sibTrans2D1" presStyleIdx="4" presStyleCnt="5"/>
      <dgm:spPr/>
    </dgm:pt>
  </dgm:ptLst>
  <dgm:cxnLst>
    <dgm:cxn modelId="{DDBC460D-74E3-4EE7-ACA4-9A1E18E70BB6}" srcId="{EF264F38-8F8B-4E68-8B3E-0664FF5FE0A6}" destId="{B9B26287-29B0-42B8-B25B-00725E089246}" srcOrd="4" destOrd="0" parTransId="{8572CA81-BCC0-4D6D-A84A-1F9E360D942E}" sibTransId="{BFAE99A4-AE86-414B-AC28-243528AB6CBA}"/>
    <dgm:cxn modelId="{4177C13C-D402-46D4-A907-36521AF847E1}" type="presOf" srcId="{EB8B68B9-1FCF-4C71-87B7-278D0A62E2EC}" destId="{3A6B798C-FC8C-4E38-A1EE-FFDF12B2E7C5}" srcOrd="0" destOrd="0" presId="urn:microsoft.com/office/officeart/2005/8/layout/cycle2"/>
    <dgm:cxn modelId="{9B1B845D-6446-4D28-8CAD-E8A87A479A72}" type="presOf" srcId="{006E92B0-1C97-4B9F-B189-A45340C3A79D}" destId="{17D1E525-03D5-4A02-8A70-ECED07C1C77F}" srcOrd="0" destOrd="0" presId="urn:microsoft.com/office/officeart/2005/8/layout/cycle2"/>
    <dgm:cxn modelId="{1B047D44-B74A-4EED-BD0F-F4A760C5F87E}" srcId="{EF264F38-8F8B-4E68-8B3E-0664FF5FE0A6}" destId="{70FF8572-277A-46FE-B92B-E1C0C8112691}" srcOrd="2" destOrd="0" parTransId="{2582949D-B991-454C-9E92-5106530C3D36}" sibTransId="{846DC711-D557-4607-A6DB-4A92AC7295CC}"/>
    <dgm:cxn modelId="{97F8E467-EFA3-466C-9866-CF6D50B0183A}" srcId="{EF264F38-8F8B-4E68-8B3E-0664FF5FE0A6}" destId="{95EC0BA0-4E39-480E-98FE-8313FC1DC9DA}" srcOrd="3" destOrd="0" parTransId="{327A4310-8957-416C-BCA7-9838F916C547}" sibTransId="{D8C37CCE-B0E0-49A2-ADB0-BEC1B2EF9993}"/>
    <dgm:cxn modelId="{C5F7764A-013A-4597-BB12-33C04B78F27F}" type="presOf" srcId="{95EC0BA0-4E39-480E-98FE-8313FC1DC9DA}" destId="{90AC24D8-8737-4CCD-BF37-F416FE0ED63A}" srcOrd="0" destOrd="0" presId="urn:microsoft.com/office/officeart/2005/8/layout/cycle2"/>
    <dgm:cxn modelId="{B025AC74-9A3A-45CF-8462-BEF7E934DBC3}" type="presOf" srcId="{D8C37CCE-B0E0-49A2-ADB0-BEC1B2EF9993}" destId="{C4A3D082-709D-44C2-B145-AED51AB7844B}" srcOrd="0" destOrd="0" presId="urn:microsoft.com/office/officeart/2005/8/layout/cycle2"/>
    <dgm:cxn modelId="{E5F6917C-726C-449B-8953-F86AD3E9D557}" type="presOf" srcId="{846DC711-D557-4607-A6DB-4A92AC7295CC}" destId="{68E031DC-E278-4D63-894F-DBB47CD2A2EB}" srcOrd="1" destOrd="0" presId="urn:microsoft.com/office/officeart/2005/8/layout/cycle2"/>
    <dgm:cxn modelId="{DFD57480-9691-4A1F-AE1A-B09004DEE9C0}" type="presOf" srcId="{D8C37CCE-B0E0-49A2-ADB0-BEC1B2EF9993}" destId="{B2BE6CA0-7A22-44DF-A1EF-77B6D9D17D2A}" srcOrd="1" destOrd="0" presId="urn:microsoft.com/office/officeart/2005/8/layout/cycle2"/>
    <dgm:cxn modelId="{466F8282-CD08-4105-84D4-9AD64C32C4D4}" srcId="{EF264F38-8F8B-4E68-8B3E-0664FF5FE0A6}" destId="{006E92B0-1C97-4B9F-B189-A45340C3A79D}" srcOrd="0" destOrd="0" parTransId="{E60CE698-8481-40A5-8D97-06AEF85C9D84}" sibTransId="{B7D1F24C-649C-4807-B5E1-6D6849FEF099}"/>
    <dgm:cxn modelId="{EF90FB89-0C3A-4A45-98F4-3D44742010D7}" srcId="{EF264F38-8F8B-4E68-8B3E-0664FF5FE0A6}" destId="{EB8B68B9-1FCF-4C71-87B7-278D0A62E2EC}" srcOrd="1" destOrd="0" parTransId="{50C107A1-C4E8-40E3-940E-8C85FBA58B21}" sibTransId="{43313068-673D-4622-9BC6-C482EAC12ED3}"/>
    <dgm:cxn modelId="{99934490-B3A3-4047-9303-FABCDFA8C371}" type="presOf" srcId="{BFAE99A4-AE86-414B-AC28-243528AB6CBA}" destId="{521F172E-1FE4-4DDB-AABC-07B47F58ED2A}" srcOrd="1" destOrd="0" presId="urn:microsoft.com/office/officeart/2005/8/layout/cycle2"/>
    <dgm:cxn modelId="{18075AA6-AD83-456C-846E-2EB5891693BC}" type="presOf" srcId="{43313068-673D-4622-9BC6-C482EAC12ED3}" destId="{4CBD840D-DDA2-4E65-8F5D-F9A0CEDA3555}" srcOrd="0" destOrd="0" presId="urn:microsoft.com/office/officeart/2005/8/layout/cycle2"/>
    <dgm:cxn modelId="{91A8E7B2-F9DB-48C2-9462-22E9A4C09E6C}" type="presOf" srcId="{EF264F38-8F8B-4E68-8B3E-0664FF5FE0A6}" destId="{85E82BA3-9592-445B-8F9F-A53C3FFCC85B}" srcOrd="0" destOrd="0" presId="urn:microsoft.com/office/officeart/2005/8/layout/cycle2"/>
    <dgm:cxn modelId="{55EED0B4-4D4D-4577-ADC8-5D951919B314}" type="presOf" srcId="{846DC711-D557-4607-A6DB-4A92AC7295CC}" destId="{AB7869DD-0AB4-477B-8CC4-CAB41D5F2CA0}" srcOrd="0" destOrd="0" presId="urn:microsoft.com/office/officeart/2005/8/layout/cycle2"/>
    <dgm:cxn modelId="{274B97BB-456C-4FB2-862D-DE93FA6B7D69}" type="presOf" srcId="{B7D1F24C-649C-4807-B5E1-6D6849FEF099}" destId="{85B31E38-B625-41FF-A209-17684F1C89EE}" srcOrd="1" destOrd="0" presId="urn:microsoft.com/office/officeart/2005/8/layout/cycle2"/>
    <dgm:cxn modelId="{4A6BAFC8-410B-4212-9B27-8EE376580DCD}" type="presOf" srcId="{43313068-673D-4622-9BC6-C482EAC12ED3}" destId="{7D31E0F3-5214-49E6-A108-EB9595AC85DA}" srcOrd="1" destOrd="0" presId="urn:microsoft.com/office/officeart/2005/8/layout/cycle2"/>
    <dgm:cxn modelId="{F8551FCB-24F3-4F00-A2AD-E3FF982B7397}" type="presOf" srcId="{70FF8572-277A-46FE-B92B-E1C0C8112691}" destId="{E3B5285E-6763-4EA4-B6DA-A12DC640A2CB}" srcOrd="0" destOrd="0" presId="urn:microsoft.com/office/officeart/2005/8/layout/cycle2"/>
    <dgm:cxn modelId="{076755D2-F93A-4554-92ED-05FE2285E785}" type="presOf" srcId="{B7D1F24C-649C-4807-B5E1-6D6849FEF099}" destId="{49792ED1-317B-49FF-9A5C-4CEA6E7DD236}" srcOrd="0" destOrd="0" presId="urn:microsoft.com/office/officeart/2005/8/layout/cycle2"/>
    <dgm:cxn modelId="{A73AA3EB-B7E7-4535-816E-2C80B0A061AC}" type="presOf" srcId="{B9B26287-29B0-42B8-B25B-00725E089246}" destId="{258BAEDF-0B27-4072-8DAF-09A59E050EDA}" srcOrd="0" destOrd="0" presId="urn:microsoft.com/office/officeart/2005/8/layout/cycle2"/>
    <dgm:cxn modelId="{55D9E2F0-58F5-41E2-A684-365847FE73DF}" type="presOf" srcId="{BFAE99A4-AE86-414B-AC28-243528AB6CBA}" destId="{6B3D9107-EF4F-46D9-A162-6C8A96B3563B}" srcOrd="0" destOrd="0" presId="urn:microsoft.com/office/officeart/2005/8/layout/cycle2"/>
    <dgm:cxn modelId="{AEFAC0ED-347D-40B3-BB88-AA9C3659E8B5}" type="presParOf" srcId="{85E82BA3-9592-445B-8F9F-A53C3FFCC85B}" destId="{17D1E525-03D5-4A02-8A70-ECED07C1C77F}" srcOrd="0" destOrd="0" presId="urn:microsoft.com/office/officeart/2005/8/layout/cycle2"/>
    <dgm:cxn modelId="{4DD7324A-7E64-4FCF-B9AF-B8CA7E7840A9}" type="presParOf" srcId="{85E82BA3-9592-445B-8F9F-A53C3FFCC85B}" destId="{49792ED1-317B-49FF-9A5C-4CEA6E7DD236}" srcOrd="1" destOrd="0" presId="urn:microsoft.com/office/officeart/2005/8/layout/cycle2"/>
    <dgm:cxn modelId="{5F1643EE-2B65-456B-853F-B86B885948DC}" type="presParOf" srcId="{49792ED1-317B-49FF-9A5C-4CEA6E7DD236}" destId="{85B31E38-B625-41FF-A209-17684F1C89EE}" srcOrd="0" destOrd="0" presId="urn:microsoft.com/office/officeart/2005/8/layout/cycle2"/>
    <dgm:cxn modelId="{801BA829-A15B-41F1-B9A7-0CCFC4A543AE}" type="presParOf" srcId="{85E82BA3-9592-445B-8F9F-A53C3FFCC85B}" destId="{3A6B798C-FC8C-4E38-A1EE-FFDF12B2E7C5}" srcOrd="2" destOrd="0" presId="urn:microsoft.com/office/officeart/2005/8/layout/cycle2"/>
    <dgm:cxn modelId="{04E9E0B7-2171-4C35-BAA5-AF6894608CC9}" type="presParOf" srcId="{85E82BA3-9592-445B-8F9F-A53C3FFCC85B}" destId="{4CBD840D-DDA2-4E65-8F5D-F9A0CEDA3555}" srcOrd="3" destOrd="0" presId="urn:microsoft.com/office/officeart/2005/8/layout/cycle2"/>
    <dgm:cxn modelId="{ABE5FC6B-8768-4E0D-B607-9F16F985DE15}" type="presParOf" srcId="{4CBD840D-DDA2-4E65-8F5D-F9A0CEDA3555}" destId="{7D31E0F3-5214-49E6-A108-EB9595AC85DA}" srcOrd="0" destOrd="0" presId="urn:microsoft.com/office/officeart/2005/8/layout/cycle2"/>
    <dgm:cxn modelId="{26BC7D89-DD74-4F41-97AC-5B2119737DEA}" type="presParOf" srcId="{85E82BA3-9592-445B-8F9F-A53C3FFCC85B}" destId="{E3B5285E-6763-4EA4-B6DA-A12DC640A2CB}" srcOrd="4" destOrd="0" presId="urn:microsoft.com/office/officeart/2005/8/layout/cycle2"/>
    <dgm:cxn modelId="{5D7FD76D-D38E-4CB4-A02B-A8D44FDD7E14}" type="presParOf" srcId="{85E82BA3-9592-445B-8F9F-A53C3FFCC85B}" destId="{AB7869DD-0AB4-477B-8CC4-CAB41D5F2CA0}" srcOrd="5" destOrd="0" presId="urn:microsoft.com/office/officeart/2005/8/layout/cycle2"/>
    <dgm:cxn modelId="{2277B6B7-E4B5-4395-A149-79E065733E73}" type="presParOf" srcId="{AB7869DD-0AB4-477B-8CC4-CAB41D5F2CA0}" destId="{68E031DC-E278-4D63-894F-DBB47CD2A2EB}" srcOrd="0" destOrd="0" presId="urn:microsoft.com/office/officeart/2005/8/layout/cycle2"/>
    <dgm:cxn modelId="{73C81C9D-83C9-4D69-81F6-9E0276D262C0}" type="presParOf" srcId="{85E82BA3-9592-445B-8F9F-A53C3FFCC85B}" destId="{90AC24D8-8737-4CCD-BF37-F416FE0ED63A}" srcOrd="6" destOrd="0" presId="urn:microsoft.com/office/officeart/2005/8/layout/cycle2"/>
    <dgm:cxn modelId="{5208BA09-F1F5-4801-BBA9-3815C0AC5E33}" type="presParOf" srcId="{85E82BA3-9592-445B-8F9F-A53C3FFCC85B}" destId="{C4A3D082-709D-44C2-B145-AED51AB7844B}" srcOrd="7" destOrd="0" presId="urn:microsoft.com/office/officeart/2005/8/layout/cycle2"/>
    <dgm:cxn modelId="{3BD6C312-9C2D-4696-9924-56426B71F098}" type="presParOf" srcId="{C4A3D082-709D-44C2-B145-AED51AB7844B}" destId="{B2BE6CA0-7A22-44DF-A1EF-77B6D9D17D2A}" srcOrd="0" destOrd="0" presId="urn:microsoft.com/office/officeart/2005/8/layout/cycle2"/>
    <dgm:cxn modelId="{4379DBBB-A8B8-44C1-A053-013AF4127C69}" type="presParOf" srcId="{85E82BA3-9592-445B-8F9F-A53C3FFCC85B}" destId="{258BAEDF-0B27-4072-8DAF-09A59E050EDA}" srcOrd="8" destOrd="0" presId="urn:microsoft.com/office/officeart/2005/8/layout/cycle2"/>
    <dgm:cxn modelId="{E0197E7B-104D-4D22-96A2-72BCF4F25D63}" type="presParOf" srcId="{85E82BA3-9592-445B-8F9F-A53C3FFCC85B}" destId="{6B3D9107-EF4F-46D9-A162-6C8A96B3563B}" srcOrd="9" destOrd="0" presId="urn:microsoft.com/office/officeart/2005/8/layout/cycle2"/>
    <dgm:cxn modelId="{F6CAD6CF-DC71-47CD-B48B-1DAFF6F20D9E}" type="presParOf" srcId="{6B3D9107-EF4F-46D9-A162-6C8A96B3563B}" destId="{521F172E-1FE4-4DDB-AABC-07B47F58ED2A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ABA9958-0D6E-4149-85BC-C7E83F84725B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27BDAB7-F942-4CF9-BA12-57FAECD24045}">
      <dgm:prSet/>
      <dgm:spPr/>
      <dgm:t>
        <a:bodyPr/>
        <a:lstStyle/>
        <a:p>
          <a:r>
            <a:rPr lang="en-GB" b="1"/>
            <a:t>Target Market:</a:t>
          </a:r>
          <a:r>
            <a:rPr lang="en-GB"/>
            <a:t> Nigerian training programs, NGOs, government initiatives</a:t>
          </a:r>
          <a:endParaRPr lang="en-US"/>
        </a:p>
      </dgm:t>
    </dgm:pt>
    <dgm:pt modelId="{81B02AB8-51B0-42DD-A75C-4021927B10CF}" type="parTrans" cxnId="{12D2B2F7-0535-43F9-9127-208AD363A8B0}">
      <dgm:prSet/>
      <dgm:spPr/>
      <dgm:t>
        <a:bodyPr/>
        <a:lstStyle/>
        <a:p>
          <a:endParaRPr lang="en-US"/>
        </a:p>
      </dgm:t>
    </dgm:pt>
    <dgm:pt modelId="{E4473E57-9CF8-405C-B530-69C342D1781B}" type="sibTrans" cxnId="{12D2B2F7-0535-43F9-9127-208AD363A8B0}">
      <dgm:prSet/>
      <dgm:spPr/>
      <dgm:t>
        <a:bodyPr/>
        <a:lstStyle/>
        <a:p>
          <a:endParaRPr lang="en-US"/>
        </a:p>
      </dgm:t>
    </dgm:pt>
    <dgm:pt modelId="{E7AF2A9B-1504-4A7E-A57C-2B616FF96794}">
      <dgm:prSet/>
      <dgm:spPr/>
      <dgm:t>
        <a:bodyPr/>
        <a:lstStyle/>
        <a:p>
          <a:r>
            <a:rPr lang="en-GB" b="1"/>
            <a:t>LSETF Programs</a:t>
          </a:r>
          <a:r>
            <a:rPr lang="en-GB"/>
            <a:t>: 50,000+ annual applicants</a:t>
          </a:r>
          <a:endParaRPr lang="en-US"/>
        </a:p>
      </dgm:t>
    </dgm:pt>
    <dgm:pt modelId="{351B2909-80E1-44BA-85A2-D7DBEB92FA8A}" type="parTrans" cxnId="{C172D732-7C22-4E7E-9C4E-58E79FBD8C7A}">
      <dgm:prSet/>
      <dgm:spPr/>
      <dgm:t>
        <a:bodyPr/>
        <a:lstStyle/>
        <a:p>
          <a:endParaRPr lang="en-US"/>
        </a:p>
      </dgm:t>
    </dgm:pt>
    <dgm:pt modelId="{F7376895-0DEC-47ED-BDB6-E067E7CD8F2A}" type="sibTrans" cxnId="{C172D732-7C22-4E7E-9C4E-58E79FBD8C7A}">
      <dgm:prSet/>
      <dgm:spPr/>
      <dgm:t>
        <a:bodyPr/>
        <a:lstStyle/>
        <a:p>
          <a:endParaRPr lang="en-US"/>
        </a:p>
      </dgm:t>
    </dgm:pt>
    <dgm:pt modelId="{EDB32E9D-714A-4F6A-A0D4-1EAB2E6C8CC2}">
      <dgm:prSet/>
      <dgm:spPr/>
      <dgm:t>
        <a:bodyPr/>
        <a:lstStyle/>
        <a:p>
          <a:r>
            <a:rPr lang="en-GB" b="1"/>
            <a:t>National Growth</a:t>
          </a:r>
          <a:r>
            <a:rPr lang="en-GB"/>
            <a:t>: 5M+ youth entering workforce yearly</a:t>
          </a:r>
          <a:endParaRPr lang="en-US"/>
        </a:p>
      </dgm:t>
    </dgm:pt>
    <dgm:pt modelId="{821CFE44-8F67-4E24-B584-66927283B9BD}" type="parTrans" cxnId="{95614352-814E-4C83-BD2C-84D666ACF5D8}">
      <dgm:prSet/>
      <dgm:spPr/>
      <dgm:t>
        <a:bodyPr/>
        <a:lstStyle/>
        <a:p>
          <a:endParaRPr lang="en-US"/>
        </a:p>
      </dgm:t>
    </dgm:pt>
    <dgm:pt modelId="{2BECD8EF-2A88-4724-81CE-7273C115720F}" type="sibTrans" cxnId="{95614352-814E-4C83-BD2C-84D666ACF5D8}">
      <dgm:prSet/>
      <dgm:spPr/>
      <dgm:t>
        <a:bodyPr/>
        <a:lstStyle/>
        <a:p>
          <a:endParaRPr lang="en-US"/>
        </a:p>
      </dgm:t>
    </dgm:pt>
    <dgm:pt modelId="{72BC3316-CC98-4281-915B-A272939F5AEC}">
      <dgm:prSet/>
      <dgm:spPr/>
      <dgm:t>
        <a:bodyPr/>
        <a:lstStyle/>
        <a:p>
          <a:r>
            <a:rPr lang="en-GB" b="1"/>
            <a:t>Digital Transformation</a:t>
          </a:r>
          <a:r>
            <a:rPr lang="en-GB"/>
            <a:t>: $2B+ edtech market in Africa</a:t>
          </a:r>
          <a:endParaRPr lang="en-US"/>
        </a:p>
      </dgm:t>
    </dgm:pt>
    <dgm:pt modelId="{5B26EF5C-3AD1-4696-84A0-3ECAD6A24893}" type="parTrans" cxnId="{4FA82CEE-0A52-4472-BF16-E1F881AB4043}">
      <dgm:prSet/>
      <dgm:spPr/>
      <dgm:t>
        <a:bodyPr/>
        <a:lstStyle/>
        <a:p>
          <a:endParaRPr lang="en-US"/>
        </a:p>
      </dgm:t>
    </dgm:pt>
    <dgm:pt modelId="{BF958CED-DA47-43BB-8B2F-98D2ED254C26}" type="sibTrans" cxnId="{4FA82CEE-0A52-4472-BF16-E1F881AB4043}">
      <dgm:prSet/>
      <dgm:spPr/>
      <dgm:t>
        <a:bodyPr/>
        <a:lstStyle/>
        <a:p>
          <a:endParaRPr lang="en-US"/>
        </a:p>
      </dgm:t>
    </dgm:pt>
    <dgm:pt modelId="{54921268-1FC0-4DA9-BC42-516DE6BB1367}">
      <dgm:prSet/>
      <dgm:spPr/>
      <dgm:t>
        <a:bodyPr/>
        <a:lstStyle/>
        <a:p>
          <a:r>
            <a:rPr lang="en-GB" b="1"/>
            <a:t>Competitive Edge:</a:t>
          </a:r>
          <a:r>
            <a:rPr lang="en-GB"/>
            <a:t> First AI solution specifically built for Nigerian context</a:t>
          </a:r>
          <a:endParaRPr lang="en-US"/>
        </a:p>
      </dgm:t>
    </dgm:pt>
    <dgm:pt modelId="{67BE2798-7DB1-4D33-9A8E-0F054277C28A}" type="parTrans" cxnId="{17A90A26-78EC-4084-B91D-66AD95328E0D}">
      <dgm:prSet/>
      <dgm:spPr/>
      <dgm:t>
        <a:bodyPr/>
        <a:lstStyle/>
        <a:p>
          <a:endParaRPr lang="en-US"/>
        </a:p>
      </dgm:t>
    </dgm:pt>
    <dgm:pt modelId="{DFECCE8C-0126-4BAA-98F5-ABA35C59D8EA}" type="sibTrans" cxnId="{17A90A26-78EC-4084-B91D-66AD95328E0D}">
      <dgm:prSet/>
      <dgm:spPr/>
      <dgm:t>
        <a:bodyPr/>
        <a:lstStyle/>
        <a:p>
          <a:endParaRPr lang="en-US"/>
        </a:p>
      </dgm:t>
    </dgm:pt>
    <dgm:pt modelId="{16ED1F46-C291-4344-83D0-07180E2E7C77}" type="pres">
      <dgm:prSet presAssocID="{7ABA9958-0D6E-4149-85BC-C7E83F84725B}" presName="linear" presStyleCnt="0">
        <dgm:presLayoutVars>
          <dgm:animLvl val="lvl"/>
          <dgm:resizeHandles val="exact"/>
        </dgm:presLayoutVars>
      </dgm:prSet>
      <dgm:spPr/>
    </dgm:pt>
    <dgm:pt modelId="{16F1D5E3-2C6B-4B52-A0D0-DEA220DADF17}" type="pres">
      <dgm:prSet presAssocID="{427BDAB7-F942-4CF9-BA12-57FAECD24045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7EAA2FDD-3A64-4E7D-8252-1C926E9339F5}" type="pres">
      <dgm:prSet presAssocID="{E4473E57-9CF8-405C-B530-69C342D1781B}" presName="spacer" presStyleCnt="0"/>
      <dgm:spPr/>
    </dgm:pt>
    <dgm:pt modelId="{163AB245-6E95-4DF9-8015-AFB4DD4F1FF3}" type="pres">
      <dgm:prSet presAssocID="{E7AF2A9B-1504-4A7E-A57C-2B616FF9679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B8DCA83B-3FAF-41B3-8AC0-361ED03199D8}" type="pres">
      <dgm:prSet presAssocID="{F7376895-0DEC-47ED-BDB6-E067E7CD8F2A}" presName="spacer" presStyleCnt="0"/>
      <dgm:spPr/>
    </dgm:pt>
    <dgm:pt modelId="{8327DC99-BB6B-4EFA-B821-59C50C74C0FB}" type="pres">
      <dgm:prSet presAssocID="{EDB32E9D-714A-4F6A-A0D4-1EAB2E6C8CC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FD8ED1F-4E5F-47C0-8C09-7F0760CCE045}" type="pres">
      <dgm:prSet presAssocID="{2BECD8EF-2A88-4724-81CE-7273C115720F}" presName="spacer" presStyleCnt="0"/>
      <dgm:spPr/>
    </dgm:pt>
    <dgm:pt modelId="{496C4F64-BA9A-4127-9C2B-01750D9B824C}" type="pres">
      <dgm:prSet presAssocID="{72BC3316-CC98-4281-915B-A272939F5AEC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F6AA49AF-2D95-4217-8A7E-9E30247623AD}" type="pres">
      <dgm:prSet presAssocID="{BF958CED-DA47-43BB-8B2F-98D2ED254C26}" presName="spacer" presStyleCnt="0"/>
      <dgm:spPr/>
    </dgm:pt>
    <dgm:pt modelId="{58AACC78-6B5F-460E-964D-82A1782C5F81}" type="pres">
      <dgm:prSet presAssocID="{54921268-1FC0-4DA9-BC42-516DE6BB136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C9FA2711-68CE-452F-9764-288D91667194}" type="presOf" srcId="{427BDAB7-F942-4CF9-BA12-57FAECD24045}" destId="{16F1D5E3-2C6B-4B52-A0D0-DEA220DADF17}" srcOrd="0" destOrd="0" presId="urn:microsoft.com/office/officeart/2005/8/layout/vList2"/>
    <dgm:cxn modelId="{9B4D7611-09FD-4EC1-A900-2FB7B62B0D25}" type="presOf" srcId="{54921268-1FC0-4DA9-BC42-516DE6BB1367}" destId="{58AACC78-6B5F-460E-964D-82A1782C5F81}" srcOrd="0" destOrd="0" presId="urn:microsoft.com/office/officeart/2005/8/layout/vList2"/>
    <dgm:cxn modelId="{17A90A26-78EC-4084-B91D-66AD95328E0D}" srcId="{7ABA9958-0D6E-4149-85BC-C7E83F84725B}" destId="{54921268-1FC0-4DA9-BC42-516DE6BB1367}" srcOrd="4" destOrd="0" parTransId="{67BE2798-7DB1-4D33-9A8E-0F054277C28A}" sibTransId="{DFECCE8C-0126-4BAA-98F5-ABA35C59D8EA}"/>
    <dgm:cxn modelId="{C172D732-7C22-4E7E-9C4E-58E79FBD8C7A}" srcId="{7ABA9958-0D6E-4149-85BC-C7E83F84725B}" destId="{E7AF2A9B-1504-4A7E-A57C-2B616FF96794}" srcOrd="1" destOrd="0" parTransId="{351B2909-80E1-44BA-85A2-D7DBEB92FA8A}" sibTransId="{F7376895-0DEC-47ED-BDB6-E067E7CD8F2A}"/>
    <dgm:cxn modelId="{95614352-814E-4C83-BD2C-84D666ACF5D8}" srcId="{7ABA9958-0D6E-4149-85BC-C7E83F84725B}" destId="{EDB32E9D-714A-4F6A-A0D4-1EAB2E6C8CC2}" srcOrd="2" destOrd="0" parTransId="{821CFE44-8F67-4E24-B584-66927283B9BD}" sibTransId="{2BECD8EF-2A88-4724-81CE-7273C115720F}"/>
    <dgm:cxn modelId="{82DC6A8B-1E0F-416A-B140-39A48512D10A}" type="presOf" srcId="{E7AF2A9B-1504-4A7E-A57C-2B616FF96794}" destId="{163AB245-6E95-4DF9-8015-AFB4DD4F1FF3}" srcOrd="0" destOrd="0" presId="urn:microsoft.com/office/officeart/2005/8/layout/vList2"/>
    <dgm:cxn modelId="{5679589A-79A9-4874-9DA3-7EBA07CEDA07}" type="presOf" srcId="{EDB32E9D-714A-4F6A-A0D4-1EAB2E6C8CC2}" destId="{8327DC99-BB6B-4EFA-B821-59C50C74C0FB}" srcOrd="0" destOrd="0" presId="urn:microsoft.com/office/officeart/2005/8/layout/vList2"/>
    <dgm:cxn modelId="{9094D6A3-8C7B-4216-85DD-D1D2DBB38044}" type="presOf" srcId="{72BC3316-CC98-4281-915B-A272939F5AEC}" destId="{496C4F64-BA9A-4127-9C2B-01750D9B824C}" srcOrd="0" destOrd="0" presId="urn:microsoft.com/office/officeart/2005/8/layout/vList2"/>
    <dgm:cxn modelId="{4FA82CEE-0A52-4472-BF16-E1F881AB4043}" srcId="{7ABA9958-0D6E-4149-85BC-C7E83F84725B}" destId="{72BC3316-CC98-4281-915B-A272939F5AEC}" srcOrd="3" destOrd="0" parTransId="{5B26EF5C-3AD1-4696-84A0-3ECAD6A24893}" sibTransId="{BF958CED-DA47-43BB-8B2F-98D2ED254C26}"/>
    <dgm:cxn modelId="{12D2B2F7-0535-43F9-9127-208AD363A8B0}" srcId="{7ABA9958-0D6E-4149-85BC-C7E83F84725B}" destId="{427BDAB7-F942-4CF9-BA12-57FAECD24045}" srcOrd="0" destOrd="0" parTransId="{81B02AB8-51B0-42DD-A75C-4021927B10CF}" sibTransId="{E4473E57-9CF8-405C-B530-69C342D1781B}"/>
    <dgm:cxn modelId="{83DF5EFB-DFD6-4233-93BA-9A6082F49A30}" type="presOf" srcId="{7ABA9958-0D6E-4149-85BC-C7E83F84725B}" destId="{16ED1F46-C291-4344-83D0-07180E2E7C77}" srcOrd="0" destOrd="0" presId="urn:microsoft.com/office/officeart/2005/8/layout/vList2"/>
    <dgm:cxn modelId="{34F8494B-4151-4FE0-82F1-83B4631D4063}" type="presParOf" srcId="{16ED1F46-C291-4344-83D0-07180E2E7C77}" destId="{16F1D5E3-2C6B-4B52-A0D0-DEA220DADF17}" srcOrd="0" destOrd="0" presId="urn:microsoft.com/office/officeart/2005/8/layout/vList2"/>
    <dgm:cxn modelId="{578C21C8-D19A-4E89-A7DD-A875BBBA3905}" type="presParOf" srcId="{16ED1F46-C291-4344-83D0-07180E2E7C77}" destId="{7EAA2FDD-3A64-4E7D-8252-1C926E9339F5}" srcOrd="1" destOrd="0" presId="urn:microsoft.com/office/officeart/2005/8/layout/vList2"/>
    <dgm:cxn modelId="{6AEAB963-1FB7-4F46-B43B-3558DE20D57C}" type="presParOf" srcId="{16ED1F46-C291-4344-83D0-07180E2E7C77}" destId="{163AB245-6E95-4DF9-8015-AFB4DD4F1FF3}" srcOrd="2" destOrd="0" presId="urn:microsoft.com/office/officeart/2005/8/layout/vList2"/>
    <dgm:cxn modelId="{ECABACE4-594C-4B32-B901-CA4D4E1F6DB4}" type="presParOf" srcId="{16ED1F46-C291-4344-83D0-07180E2E7C77}" destId="{B8DCA83B-3FAF-41B3-8AC0-361ED03199D8}" srcOrd="3" destOrd="0" presId="urn:microsoft.com/office/officeart/2005/8/layout/vList2"/>
    <dgm:cxn modelId="{3741F270-AC9F-475F-908B-56E6FB65ACD5}" type="presParOf" srcId="{16ED1F46-C291-4344-83D0-07180E2E7C77}" destId="{8327DC99-BB6B-4EFA-B821-59C50C74C0FB}" srcOrd="4" destOrd="0" presId="urn:microsoft.com/office/officeart/2005/8/layout/vList2"/>
    <dgm:cxn modelId="{62CA0C64-88A9-4BC1-9D83-7FB1EF80F4B0}" type="presParOf" srcId="{16ED1F46-C291-4344-83D0-07180E2E7C77}" destId="{5FD8ED1F-4E5F-47C0-8C09-7F0760CCE045}" srcOrd="5" destOrd="0" presId="urn:microsoft.com/office/officeart/2005/8/layout/vList2"/>
    <dgm:cxn modelId="{4D395391-6829-4CC3-B4B9-45069C29947B}" type="presParOf" srcId="{16ED1F46-C291-4344-83D0-07180E2E7C77}" destId="{496C4F64-BA9A-4127-9C2B-01750D9B824C}" srcOrd="6" destOrd="0" presId="urn:microsoft.com/office/officeart/2005/8/layout/vList2"/>
    <dgm:cxn modelId="{EDB3CA71-0F94-4A55-B44D-C7B6303FC470}" type="presParOf" srcId="{16ED1F46-C291-4344-83D0-07180E2E7C77}" destId="{F6AA49AF-2D95-4217-8A7E-9E30247623AD}" srcOrd="7" destOrd="0" presId="urn:microsoft.com/office/officeart/2005/8/layout/vList2"/>
    <dgm:cxn modelId="{25320D76-2B27-4C74-B3CC-5A28621C372D}" type="presParOf" srcId="{16ED1F46-C291-4344-83D0-07180E2E7C77}" destId="{58AACC78-6B5F-460E-964D-82A1782C5F81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8788183A-0AA1-40E9-9B22-271B554B0849}" type="doc">
      <dgm:prSet loTypeId="urn:microsoft.com/office/officeart/2005/8/layout/bProcess4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C654CD42-280A-4909-92BC-0417B4AAA457}">
      <dgm:prSet/>
      <dgm:spPr/>
      <dgm:t>
        <a:bodyPr/>
        <a:lstStyle/>
        <a:p>
          <a:r>
            <a:rPr lang="en-GB" b="1"/>
            <a:t>Phase 1: LSETF Integration</a:t>
          </a:r>
          <a:r>
            <a:rPr lang="en-GB"/>
            <a:t> (Free)</a:t>
          </a:r>
          <a:endParaRPr lang="en-US"/>
        </a:p>
      </dgm:t>
    </dgm:pt>
    <dgm:pt modelId="{B94AA187-6B0E-41BA-B821-AF9439FA44FD}" type="parTrans" cxnId="{5F03BF32-2565-4EF6-8219-7B6F7DB939C2}">
      <dgm:prSet/>
      <dgm:spPr/>
      <dgm:t>
        <a:bodyPr/>
        <a:lstStyle/>
        <a:p>
          <a:endParaRPr lang="en-US"/>
        </a:p>
      </dgm:t>
    </dgm:pt>
    <dgm:pt modelId="{F0153C0D-7B83-4521-A993-D31BCE084B0A}" type="sibTrans" cxnId="{5F03BF32-2565-4EF6-8219-7B6F7DB939C2}">
      <dgm:prSet/>
      <dgm:spPr/>
      <dgm:t>
        <a:bodyPr/>
        <a:lstStyle/>
        <a:p>
          <a:endParaRPr lang="en-US"/>
        </a:p>
      </dgm:t>
    </dgm:pt>
    <dgm:pt modelId="{64C04B7B-0F96-4733-84CC-73698D7BE128}">
      <dgm:prSet/>
      <dgm:spPr/>
      <dgm:t>
        <a:bodyPr/>
        <a:lstStyle/>
        <a:p>
          <a:r>
            <a:rPr lang="en-GB"/>
            <a:t>Proof of concept deployment</a:t>
          </a:r>
          <a:endParaRPr lang="en-US"/>
        </a:p>
      </dgm:t>
    </dgm:pt>
    <dgm:pt modelId="{860D6625-5C65-484B-A8CA-772CC27294FB}" type="parTrans" cxnId="{2E7A2574-2F09-4990-BEC7-7534D705D312}">
      <dgm:prSet/>
      <dgm:spPr/>
      <dgm:t>
        <a:bodyPr/>
        <a:lstStyle/>
        <a:p>
          <a:endParaRPr lang="en-US"/>
        </a:p>
      </dgm:t>
    </dgm:pt>
    <dgm:pt modelId="{6DCBF676-706B-46C3-9CAB-C758F399105C}" type="sibTrans" cxnId="{2E7A2574-2F09-4990-BEC7-7534D705D312}">
      <dgm:prSet/>
      <dgm:spPr/>
      <dgm:t>
        <a:bodyPr/>
        <a:lstStyle/>
        <a:p>
          <a:endParaRPr lang="en-US"/>
        </a:p>
      </dgm:t>
    </dgm:pt>
    <dgm:pt modelId="{FFBCD54D-580C-461D-B8E2-100DE126AD3B}">
      <dgm:prSet/>
      <dgm:spPr/>
      <dgm:t>
        <a:bodyPr/>
        <a:lstStyle/>
        <a:p>
          <a:r>
            <a:rPr lang="en-GB"/>
            <a:t>Program efficiency improvements</a:t>
          </a:r>
          <a:endParaRPr lang="en-US"/>
        </a:p>
      </dgm:t>
    </dgm:pt>
    <dgm:pt modelId="{244E7BB8-7039-44A2-BF96-6C51995D9074}" type="parTrans" cxnId="{E87C3FE5-555C-46E7-B21B-3A71A7B51062}">
      <dgm:prSet/>
      <dgm:spPr/>
      <dgm:t>
        <a:bodyPr/>
        <a:lstStyle/>
        <a:p>
          <a:endParaRPr lang="en-US"/>
        </a:p>
      </dgm:t>
    </dgm:pt>
    <dgm:pt modelId="{76290E6B-82C1-4B72-AD03-0584DE5BF7C1}" type="sibTrans" cxnId="{E87C3FE5-555C-46E7-B21B-3A71A7B51062}">
      <dgm:prSet/>
      <dgm:spPr/>
      <dgm:t>
        <a:bodyPr/>
        <a:lstStyle/>
        <a:p>
          <a:endParaRPr lang="en-US"/>
        </a:p>
      </dgm:t>
    </dgm:pt>
    <dgm:pt modelId="{4C34474C-02AD-4E78-9E2C-A41A5E7FF316}">
      <dgm:prSet/>
      <dgm:spPr/>
      <dgm:t>
        <a:bodyPr/>
        <a:lstStyle/>
        <a:p>
          <a:r>
            <a:rPr lang="en-GB" b="1"/>
            <a:t>Phase 2: State Government Partnerships</a:t>
          </a:r>
          <a:r>
            <a:rPr lang="en-GB"/>
            <a:t> (SaaS)</a:t>
          </a:r>
          <a:endParaRPr lang="en-US"/>
        </a:p>
      </dgm:t>
    </dgm:pt>
    <dgm:pt modelId="{E976B151-F6BB-4EF8-B4A8-7EE4DF9C013D}" type="parTrans" cxnId="{1FB8328F-5269-4F2A-8453-9249181E43C1}">
      <dgm:prSet/>
      <dgm:spPr/>
      <dgm:t>
        <a:bodyPr/>
        <a:lstStyle/>
        <a:p>
          <a:endParaRPr lang="en-US"/>
        </a:p>
      </dgm:t>
    </dgm:pt>
    <dgm:pt modelId="{67E01C06-BD8A-4E65-B817-523A05D84DEB}" type="sibTrans" cxnId="{1FB8328F-5269-4F2A-8453-9249181E43C1}">
      <dgm:prSet/>
      <dgm:spPr/>
      <dgm:t>
        <a:bodyPr/>
        <a:lstStyle/>
        <a:p>
          <a:endParaRPr lang="en-US"/>
        </a:p>
      </dgm:t>
    </dgm:pt>
    <dgm:pt modelId="{9DF0C007-84E5-4427-9B10-1034CC353253}">
      <dgm:prSet/>
      <dgm:spPr/>
      <dgm:t>
        <a:bodyPr/>
        <a:lstStyle/>
        <a:p>
          <a:r>
            <a:rPr lang="en-GB"/>
            <a:t>License to other states: ₦5M/year</a:t>
          </a:r>
          <a:endParaRPr lang="en-US"/>
        </a:p>
      </dgm:t>
    </dgm:pt>
    <dgm:pt modelId="{3735B5E5-6313-4AC9-81FE-20C48D82C8D5}" type="parTrans" cxnId="{D4AEB3D4-7C3F-4E2B-87F5-6B0ED775F3FB}">
      <dgm:prSet/>
      <dgm:spPr/>
      <dgm:t>
        <a:bodyPr/>
        <a:lstStyle/>
        <a:p>
          <a:endParaRPr lang="en-US"/>
        </a:p>
      </dgm:t>
    </dgm:pt>
    <dgm:pt modelId="{C3DBCEFA-2E23-438B-B1CC-629E504CC45B}" type="sibTrans" cxnId="{D4AEB3D4-7C3F-4E2B-87F5-6B0ED775F3FB}">
      <dgm:prSet/>
      <dgm:spPr/>
      <dgm:t>
        <a:bodyPr/>
        <a:lstStyle/>
        <a:p>
          <a:endParaRPr lang="en-US"/>
        </a:p>
      </dgm:t>
    </dgm:pt>
    <dgm:pt modelId="{15254FCA-4A83-4B74-87F3-9AD9EBC2C942}">
      <dgm:prSet/>
      <dgm:spPr/>
      <dgm:t>
        <a:bodyPr/>
        <a:lstStyle/>
        <a:p>
          <a:r>
            <a:rPr lang="en-GB"/>
            <a:t>Customization services: ₦2M/setup</a:t>
          </a:r>
          <a:endParaRPr lang="en-US"/>
        </a:p>
      </dgm:t>
    </dgm:pt>
    <dgm:pt modelId="{565B1EBC-1FE9-4355-B90F-1A830309CC03}" type="parTrans" cxnId="{A98F18E8-A5BC-4B2E-832A-680D94FADB1F}">
      <dgm:prSet/>
      <dgm:spPr/>
      <dgm:t>
        <a:bodyPr/>
        <a:lstStyle/>
        <a:p>
          <a:endParaRPr lang="en-US"/>
        </a:p>
      </dgm:t>
    </dgm:pt>
    <dgm:pt modelId="{64D996B6-036F-4B54-B622-E0DBFD75A2C9}" type="sibTrans" cxnId="{A98F18E8-A5BC-4B2E-832A-680D94FADB1F}">
      <dgm:prSet/>
      <dgm:spPr/>
      <dgm:t>
        <a:bodyPr/>
        <a:lstStyle/>
        <a:p>
          <a:endParaRPr lang="en-US"/>
        </a:p>
      </dgm:t>
    </dgm:pt>
    <dgm:pt modelId="{1107182F-561F-4937-9BD6-B56ED732F9E4}">
      <dgm:prSet/>
      <dgm:spPr/>
      <dgm:t>
        <a:bodyPr/>
        <a:lstStyle/>
        <a:p>
          <a:r>
            <a:rPr lang="en-GB" b="1"/>
            <a:t>Phase 3: Private Sector Expansion</a:t>
          </a:r>
          <a:r>
            <a:rPr lang="en-GB"/>
            <a:t> (Enterprise)</a:t>
          </a:r>
          <a:endParaRPr lang="en-US"/>
        </a:p>
      </dgm:t>
    </dgm:pt>
    <dgm:pt modelId="{6762921E-B49E-48F2-A8A3-E3060CD0F252}" type="parTrans" cxnId="{4F6A6DC6-BF99-4620-B75A-58F9BE9FE8A5}">
      <dgm:prSet/>
      <dgm:spPr/>
      <dgm:t>
        <a:bodyPr/>
        <a:lstStyle/>
        <a:p>
          <a:endParaRPr lang="en-US"/>
        </a:p>
      </dgm:t>
    </dgm:pt>
    <dgm:pt modelId="{B0EF4654-57FA-421D-A239-435CD2A0830C}" type="sibTrans" cxnId="{4F6A6DC6-BF99-4620-B75A-58F9BE9FE8A5}">
      <dgm:prSet/>
      <dgm:spPr/>
      <dgm:t>
        <a:bodyPr/>
        <a:lstStyle/>
        <a:p>
          <a:endParaRPr lang="en-US"/>
        </a:p>
      </dgm:t>
    </dgm:pt>
    <dgm:pt modelId="{A555A5C2-329C-428B-8F07-38B3ED74F48C}">
      <dgm:prSet/>
      <dgm:spPr/>
      <dgm:t>
        <a:bodyPr/>
        <a:lstStyle/>
        <a:p>
          <a:r>
            <a:rPr lang="en-GB"/>
            <a:t>Corporate recruitment: ₦10K/candidate</a:t>
          </a:r>
          <a:endParaRPr lang="en-US"/>
        </a:p>
      </dgm:t>
    </dgm:pt>
    <dgm:pt modelId="{F0E413F5-D56F-4EAD-85AC-0F20A2647012}" type="parTrans" cxnId="{F4C5202E-41ED-4DB1-A7C0-F713166B79A4}">
      <dgm:prSet/>
      <dgm:spPr/>
      <dgm:t>
        <a:bodyPr/>
        <a:lstStyle/>
        <a:p>
          <a:endParaRPr lang="en-US"/>
        </a:p>
      </dgm:t>
    </dgm:pt>
    <dgm:pt modelId="{61B65473-549E-4781-925A-272915B5C603}" type="sibTrans" cxnId="{F4C5202E-41ED-4DB1-A7C0-F713166B79A4}">
      <dgm:prSet/>
      <dgm:spPr/>
      <dgm:t>
        <a:bodyPr/>
        <a:lstStyle/>
        <a:p>
          <a:endParaRPr lang="en-US"/>
        </a:p>
      </dgm:t>
    </dgm:pt>
    <dgm:pt modelId="{DD0393F4-FF3A-4199-BD13-6C98A99F9EF7}">
      <dgm:prSet/>
      <dgm:spPr/>
      <dgm:t>
        <a:bodyPr/>
        <a:lstStyle/>
        <a:p>
          <a:r>
            <a:rPr lang="en-GB"/>
            <a:t>HR SaaS platform: ₦50K/month</a:t>
          </a:r>
          <a:endParaRPr lang="en-US"/>
        </a:p>
      </dgm:t>
    </dgm:pt>
    <dgm:pt modelId="{FD8FAADD-AC84-4DEA-8C6D-DDD121817C0F}" type="parTrans" cxnId="{DA9C4399-C28F-4615-892D-3496616FD48A}">
      <dgm:prSet/>
      <dgm:spPr/>
      <dgm:t>
        <a:bodyPr/>
        <a:lstStyle/>
        <a:p>
          <a:endParaRPr lang="en-US"/>
        </a:p>
      </dgm:t>
    </dgm:pt>
    <dgm:pt modelId="{33B11FE4-B6E9-41C5-9929-8F87E183D561}" type="sibTrans" cxnId="{DA9C4399-C28F-4615-892D-3496616FD48A}">
      <dgm:prSet/>
      <dgm:spPr/>
      <dgm:t>
        <a:bodyPr/>
        <a:lstStyle/>
        <a:p>
          <a:endParaRPr lang="en-US"/>
        </a:p>
      </dgm:t>
    </dgm:pt>
    <dgm:pt modelId="{71DBEE1D-911F-452F-89F3-F0819F255BA1}" type="pres">
      <dgm:prSet presAssocID="{8788183A-0AA1-40E9-9B22-271B554B0849}" presName="Name0" presStyleCnt="0">
        <dgm:presLayoutVars>
          <dgm:dir/>
          <dgm:resizeHandles/>
        </dgm:presLayoutVars>
      </dgm:prSet>
      <dgm:spPr/>
    </dgm:pt>
    <dgm:pt modelId="{525BD827-3982-4968-B45E-F912DD451AF5}" type="pres">
      <dgm:prSet presAssocID="{C654CD42-280A-4909-92BC-0417B4AAA457}" presName="compNode" presStyleCnt="0"/>
      <dgm:spPr/>
    </dgm:pt>
    <dgm:pt modelId="{A9ACE9E5-77AC-4E4B-B470-A7253C507ACE}" type="pres">
      <dgm:prSet presAssocID="{C654CD42-280A-4909-92BC-0417B4AAA457}" presName="dummyConnPt" presStyleCnt="0"/>
      <dgm:spPr/>
    </dgm:pt>
    <dgm:pt modelId="{3FB90680-A0A4-4539-8703-9CF269FA5CE5}" type="pres">
      <dgm:prSet presAssocID="{C654CD42-280A-4909-92BC-0417B4AAA457}" presName="node" presStyleLbl="node1" presStyleIdx="0" presStyleCnt="9">
        <dgm:presLayoutVars>
          <dgm:bulletEnabled val="1"/>
        </dgm:presLayoutVars>
      </dgm:prSet>
      <dgm:spPr/>
    </dgm:pt>
    <dgm:pt modelId="{77C547F2-DA56-4A42-8BBA-115A90D97462}" type="pres">
      <dgm:prSet presAssocID="{F0153C0D-7B83-4521-A993-D31BCE084B0A}" presName="sibTrans" presStyleLbl="bgSibTrans2D1" presStyleIdx="0" presStyleCnt="8"/>
      <dgm:spPr/>
    </dgm:pt>
    <dgm:pt modelId="{BBA1A676-A5FB-41A0-AEBA-638097112BC4}" type="pres">
      <dgm:prSet presAssocID="{64C04B7B-0F96-4733-84CC-73698D7BE128}" presName="compNode" presStyleCnt="0"/>
      <dgm:spPr/>
    </dgm:pt>
    <dgm:pt modelId="{EDF2B57F-3421-4D68-A7F0-7AD57C762C47}" type="pres">
      <dgm:prSet presAssocID="{64C04B7B-0F96-4733-84CC-73698D7BE128}" presName="dummyConnPt" presStyleCnt="0"/>
      <dgm:spPr/>
    </dgm:pt>
    <dgm:pt modelId="{950E23A2-6E74-41D0-8BD3-AC6CD557E98E}" type="pres">
      <dgm:prSet presAssocID="{64C04B7B-0F96-4733-84CC-73698D7BE128}" presName="node" presStyleLbl="node1" presStyleIdx="1" presStyleCnt="9">
        <dgm:presLayoutVars>
          <dgm:bulletEnabled val="1"/>
        </dgm:presLayoutVars>
      </dgm:prSet>
      <dgm:spPr/>
    </dgm:pt>
    <dgm:pt modelId="{D7A17714-E8B1-44ED-B2DC-0AF812F2ACFA}" type="pres">
      <dgm:prSet presAssocID="{6DCBF676-706B-46C3-9CAB-C758F399105C}" presName="sibTrans" presStyleLbl="bgSibTrans2D1" presStyleIdx="1" presStyleCnt="8"/>
      <dgm:spPr/>
    </dgm:pt>
    <dgm:pt modelId="{348E780D-B907-4111-8AB2-DA5231710428}" type="pres">
      <dgm:prSet presAssocID="{FFBCD54D-580C-461D-B8E2-100DE126AD3B}" presName="compNode" presStyleCnt="0"/>
      <dgm:spPr/>
    </dgm:pt>
    <dgm:pt modelId="{AE567CF0-9402-4B36-AE6E-69B8D86FD510}" type="pres">
      <dgm:prSet presAssocID="{FFBCD54D-580C-461D-B8E2-100DE126AD3B}" presName="dummyConnPt" presStyleCnt="0"/>
      <dgm:spPr/>
    </dgm:pt>
    <dgm:pt modelId="{33453CA3-243F-4349-AC19-057F928541DF}" type="pres">
      <dgm:prSet presAssocID="{FFBCD54D-580C-461D-B8E2-100DE126AD3B}" presName="node" presStyleLbl="node1" presStyleIdx="2" presStyleCnt="9">
        <dgm:presLayoutVars>
          <dgm:bulletEnabled val="1"/>
        </dgm:presLayoutVars>
      </dgm:prSet>
      <dgm:spPr/>
    </dgm:pt>
    <dgm:pt modelId="{B9F8B24C-54ED-4F47-A4D6-F95A93E68404}" type="pres">
      <dgm:prSet presAssocID="{76290E6B-82C1-4B72-AD03-0584DE5BF7C1}" presName="sibTrans" presStyleLbl="bgSibTrans2D1" presStyleIdx="2" presStyleCnt="8"/>
      <dgm:spPr/>
    </dgm:pt>
    <dgm:pt modelId="{C5ADBFEA-387E-4901-9C10-8C013596E33F}" type="pres">
      <dgm:prSet presAssocID="{4C34474C-02AD-4E78-9E2C-A41A5E7FF316}" presName="compNode" presStyleCnt="0"/>
      <dgm:spPr/>
    </dgm:pt>
    <dgm:pt modelId="{9CE9D429-5275-4948-9222-CC2F0D61CE0C}" type="pres">
      <dgm:prSet presAssocID="{4C34474C-02AD-4E78-9E2C-A41A5E7FF316}" presName="dummyConnPt" presStyleCnt="0"/>
      <dgm:spPr/>
    </dgm:pt>
    <dgm:pt modelId="{7D808CBC-C5F9-48A3-8EEA-E13B99936C42}" type="pres">
      <dgm:prSet presAssocID="{4C34474C-02AD-4E78-9E2C-A41A5E7FF316}" presName="node" presStyleLbl="node1" presStyleIdx="3" presStyleCnt="9">
        <dgm:presLayoutVars>
          <dgm:bulletEnabled val="1"/>
        </dgm:presLayoutVars>
      </dgm:prSet>
      <dgm:spPr/>
    </dgm:pt>
    <dgm:pt modelId="{31A108B5-7252-4F50-AF63-3451DAEC20CB}" type="pres">
      <dgm:prSet presAssocID="{67E01C06-BD8A-4E65-B817-523A05D84DEB}" presName="sibTrans" presStyleLbl="bgSibTrans2D1" presStyleIdx="3" presStyleCnt="8"/>
      <dgm:spPr/>
    </dgm:pt>
    <dgm:pt modelId="{6AF2246D-CF36-4793-9B3C-C9E81D5E9FC7}" type="pres">
      <dgm:prSet presAssocID="{9DF0C007-84E5-4427-9B10-1034CC353253}" presName="compNode" presStyleCnt="0"/>
      <dgm:spPr/>
    </dgm:pt>
    <dgm:pt modelId="{D67B304E-D759-453A-8FE5-74E475E8ED91}" type="pres">
      <dgm:prSet presAssocID="{9DF0C007-84E5-4427-9B10-1034CC353253}" presName="dummyConnPt" presStyleCnt="0"/>
      <dgm:spPr/>
    </dgm:pt>
    <dgm:pt modelId="{404125E0-4471-4101-ABC8-86AC5F2B0D7A}" type="pres">
      <dgm:prSet presAssocID="{9DF0C007-84E5-4427-9B10-1034CC353253}" presName="node" presStyleLbl="node1" presStyleIdx="4" presStyleCnt="9">
        <dgm:presLayoutVars>
          <dgm:bulletEnabled val="1"/>
        </dgm:presLayoutVars>
      </dgm:prSet>
      <dgm:spPr/>
    </dgm:pt>
    <dgm:pt modelId="{E80BAFA6-72DC-4BFD-A59B-2F9891FDAF7F}" type="pres">
      <dgm:prSet presAssocID="{C3DBCEFA-2E23-438B-B1CC-629E504CC45B}" presName="sibTrans" presStyleLbl="bgSibTrans2D1" presStyleIdx="4" presStyleCnt="8"/>
      <dgm:spPr/>
    </dgm:pt>
    <dgm:pt modelId="{FD2B884F-F118-471D-A2C6-3AC24B3C12C3}" type="pres">
      <dgm:prSet presAssocID="{15254FCA-4A83-4B74-87F3-9AD9EBC2C942}" presName="compNode" presStyleCnt="0"/>
      <dgm:spPr/>
    </dgm:pt>
    <dgm:pt modelId="{3C625CFD-AE34-44A4-B59D-24CB03F200B0}" type="pres">
      <dgm:prSet presAssocID="{15254FCA-4A83-4B74-87F3-9AD9EBC2C942}" presName="dummyConnPt" presStyleCnt="0"/>
      <dgm:spPr/>
    </dgm:pt>
    <dgm:pt modelId="{0798C7B8-2578-4632-9AC4-404D5C1917C9}" type="pres">
      <dgm:prSet presAssocID="{15254FCA-4A83-4B74-87F3-9AD9EBC2C942}" presName="node" presStyleLbl="node1" presStyleIdx="5" presStyleCnt="9">
        <dgm:presLayoutVars>
          <dgm:bulletEnabled val="1"/>
        </dgm:presLayoutVars>
      </dgm:prSet>
      <dgm:spPr/>
    </dgm:pt>
    <dgm:pt modelId="{F6D74C28-6E81-4A63-8FCC-6ED7545E4442}" type="pres">
      <dgm:prSet presAssocID="{64D996B6-036F-4B54-B622-E0DBFD75A2C9}" presName="sibTrans" presStyleLbl="bgSibTrans2D1" presStyleIdx="5" presStyleCnt="8"/>
      <dgm:spPr/>
    </dgm:pt>
    <dgm:pt modelId="{2B577A02-3EE5-4B45-920F-86756663D142}" type="pres">
      <dgm:prSet presAssocID="{1107182F-561F-4937-9BD6-B56ED732F9E4}" presName="compNode" presStyleCnt="0"/>
      <dgm:spPr/>
    </dgm:pt>
    <dgm:pt modelId="{D5E3FC0E-3F23-4766-A4D4-6B942F87FF0A}" type="pres">
      <dgm:prSet presAssocID="{1107182F-561F-4937-9BD6-B56ED732F9E4}" presName="dummyConnPt" presStyleCnt="0"/>
      <dgm:spPr/>
    </dgm:pt>
    <dgm:pt modelId="{450FB544-78EE-4655-B971-161131BA8364}" type="pres">
      <dgm:prSet presAssocID="{1107182F-561F-4937-9BD6-B56ED732F9E4}" presName="node" presStyleLbl="node1" presStyleIdx="6" presStyleCnt="9">
        <dgm:presLayoutVars>
          <dgm:bulletEnabled val="1"/>
        </dgm:presLayoutVars>
      </dgm:prSet>
      <dgm:spPr/>
    </dgm:pt>
    <dgm:pt modelId="{9CA10EEC-F4AE-420E-9A18-96C46424F898}" type="pres">
      <dgm:prSet presAssocID="{B0EF4654-57FA-421D-A239-435CD2A0830C}" presName="sibTrans" presStyleLbl="bgSibTrans2D1" presStyleIdx="6" presStyleCnt="8"/>
      <dgm:spPr/>
    </dgm:pt>
    <dgm:pt modelId="{2871A256-7C77-47CB-8318-023F4FBD44A8}" type="pres">
      <dgm:prSet presAssocID="{A555A5C2-329C-428B-8F07-38B3ED74F48C}" presName="compNode" presStyleCnt="0"/>
      <dgm:spPr/>
    </dgm:pt>
    <dgm:pt modelId="{B223E5B1-A905-4D5F-8A12-8B4A094DD5B6}" type="pres">
      <dgm:prSet presAssocID="{A555A5C2-329C-428B-8F07-38B3ED74F48C}" presName="dummyConnPt" presStyleCnt="0"/>
      <dgm:spPr/>
    </dgm:pt>
    <dgm:pt modelId="{53F698B9-D0F6-4756-B823-A49E6481A75B}" type="pres">
      <dgm:prSet presAssocID="{A555A5C2-329C-428B-8F07-38B3ED74F48C}" presName="node" presStyleLbl="node1" presStyleIdx="7" presStyleCnt="9">
        <dgm:presLayoutVars>
          <dgm:bulletEnabled val="1"/>
        </dgm:presLayoutVars>
      </dgm:prSet>
      <dgm:spPr/>
    </dgm:pt>
    <dgm:pt modelId="{4A26AF33-E541-453F-952B-037231C80B10}" type="pres">
      <dgm:prSet presAssocID="{61B65473-549E-4781-925A-272915B5C603}" presName="sibTrans" presStyleLbl="bgSibTrans2D1" presStyleIdx="7" presStyleCnt="8"/>
      <dgm:spPr/>
    </dgm:pt>
    <dgm:pt modelId="{BDE4F957-86CE-453A-98FA-4F3BCBC1BC35}" type="pres">
      <dgm:prSet presAssocID="{DD0393F4-FF3A-4199-BD13-6C98A99F9EF7}" presName="compNode" presStyleCnt="0"/>
      <dgm:spPr/>
    </dgm:pt>
    <dgm:pt modelId="{D3937452-1C22-4A42-A595-1ECEF8AF06B6}" type="pres">
      <dgm:prSet presAssocID="{DD0393F4-FF3A-4199-BD13-6C98A99F9EF7}" presName="dummyConnPt" presStyleCnt="0"/>
      <dgm:spPr/>
    </dgm:pt>
    <dgm:pt modelId="{E291E681-3627-4F54-9AC7-44558B72513A}" type="pres">
      <dgm:prSet presAssocID="{DD0393F4-FF3A-4199-BD13-6C98A99F9EF7}" presName="node" presStyleLbl="node1" presStyleIdx="8" presStyleCnt="9">
        <dgm:presLayoutVars>
          <dgm:bulletEnabled val="1"/>
        </dgm:presLayoutVars>
      </dgm:prSet>
      <dgm:spPr/>
    </dgm:pt>
  </dgm:ptLst>
  <dgm:cxnLst>
    <dgm:cxn modelId="{DD6A4A0C-69CF-4BAA-B4F5-2A8212E9A5AD}" type="presOf" srcId="{8788183A-0AA1-40E9-9B22-271B554B0849}" destId="{71DBEE1D-911F-452F-89F3-F0819F255BA1}" srcOrd="0" destOrd="0" presId="urn:microsoft.com/office/officeart/2005/8/layout/bProcess4"/>
    <dgm:cxn modelId="{699B4214-F7B1-45D4-B79D-887CE730A124}" type="presOf" srcId="{1107182F-561F-4937-9BD6-B56ED732F9E4}" destId="{450FB544-78EE-4655-B971-161131BA8364}" srcOrd="0" destOrd="0" presId="urn:microsoft.com/office/officeart/2005/8/layout/bProcess4"/>
    <dgm:cxn modelId="{67159726-2E3E-4280-906D-19E525958306}" type="presOf" srcId="{6DCBF676-706B-46C3-9CAB-C758F399105C}" destId="{D7A17714-E8B1-44ED-B2DC-0AF812F2ACFA}" srcOrd="0" destOrd="0" presId="urn:microsoft.com/office/officeart/2005/8/layout/bProcess4"/>
    <dgm:cxn modelId="{F4C5202E-41ED-4DB1-A7C0-F713166B79A4}" srcId="{8788183A-0AA1-40E9-9B22-271B554B0849}" destId="{A555A5C2-329C-428B-8F07-38B3ED74F48C}" srcOrd="7" destOrd="0" parTransId="{F0E413F5-D56F-4EAD-85AC-0F20A2647012}" sibTransId="{61B65473-549E-4781-925A-272915B5C603}"/>
    <dgm:cxn modelId="{5F03BF32-2565-4EF6-8219-7B6F7DB939C2}" srcId="{8788183A-0AA1-40E9-9B22-271B554B0849}" destId="{C654CD42-280A-4909-92BC-0417B4AAA457}" srcOrd="0" destOrd="0" parTransId="{B94AA187-6B0E-41BA-B821-AF9439FA44FD}" sibTransId="{F0153C0D-7B83-4521-A993-D31BCE084B0A}"/>
    <dgm:cxn modelId="{57440533-855A-4875-A17D-37FF45CBE38A}" type="presOf" srcId="{15254FCA-4A83-4B74-87F3-9AD9EBC2C942}" destId="{0798C7B8-2578-4632-9AC4-404D5C1917C9}" srcOrd="0" destOrd="0" presId="urn:microsoft.com/office/officeart/2005/8/layout/bProcess4"/>
    <dgm:cxn modelId="{98133236-60DC-4517-B3EA-35C8B6F5BCD0}" type="presOf" srcId="{C3DBCEFA-2E23-438B-B1CC-629E504CC45B}" destId="{E80BAFA6-72DC-4BFD-A59B-2F9891FDAF7F}" srcOrd="0" destOrd="0" presId="urn:microsoft.com/office/officeart/2005/8/layout/bProcess4"/>
    <dgm:cxn modelId="{0D981A37-2FB3-41F8-8EEB-BF61272A1686}" type="presOf" srcId="{76290E6B-82C1-4B72-AD03-0584DE5BF7C1}" destId="{B9F8B24C-54ED-4F47-A4D6-F95A93E68404}" srcOrd="0" destOrd="0" presId="urn:microsoft.com/office/officeart/2005/8/layout/bProcess4"/>
    <dgm:cxn modelId="{39BFDF5B-D330-4E41-AB32-EF3D8DD471B3}" type="presOf" srcId="{FFBCD54D-580C-461D-B8E2-100DE126AD3B}" destId="{33453CA3-243F-4349-AC19-057F928541DF}" srcOrd="0" destOrd="0" presId="urn:microsoft.com/office/officeart/2005/8/layout/bProcess4"/>
    <dgm:cxn modelId="{A3D79662-877F-4584-8829-43DD4D246D9F}" type="presOf" srcId="{F0153C0D-7B83-4521-A993-D31BCE084B0A}" destId="{77C547F2-DA56-4A42-8BBA-115A90D97462}" srcOrd="0" destOrd="0" presId="urn:microsoft.com/office/officeart/2005/8/layout/bProcess4"/>
    <dgm:cxn modelId="{9D319B62-D237-446C-802C-F75FAC87455C}" type="presOf" srcId="{9DF0C007-84E5-4427-9B10-1034CC353253}" destId="{404125E0-4471-4101-ABC8-86AC5F2B0D7A}" srcOrd="0" destOrd="0" presId="urn:microsoft.com/office/officeart/2005/8/layout/bProcess4"/>
    <dgm:cxn modelId="{FF5F576A-040F-4450-AE9F-D73E42B60DCD}" type="presOf" srcId="{64D996B6-036F-4B54-B622-E0DBFD75A2C9}" destId="{F6D74C28-6E81-4A63-8FCC-6ED7545E4442}" srcOrd="0" destOrd="0" presId="urn:microsoft.com/office/officeart/2005/8/layout/bProcess4"/>
    <dgm:cxn modelId="{6948E171-324B-4B80-B7F5-14C6FD957747}" type="presOf" srcId="{C654CD42-280A-4909-92BC-0417B4AAA457}" destId="{3FB90680-A0A4-4539-8703-9CF269FA5CE5}" srcOrd="0" destOrd="0" presId="urn:microsoft.com/office/officeart/2005/8/layout/bProcess4"/>
    <dgm:cxn modelId="{2E7A2574-2F09-4990-BEC7-7534D705D312}" srcId="{8788183A-0AA1-40E9-9B22-271B554B0849}" destId="{64C04B7B-0F96-4733-84CC-73698D7BE128}" srcOrd="1" destOrd="0" parTransId="{860D6625-5C65-484B-A8CA-772CC27294FB}" sibTransId="{6DCBF676-706B-46C3-9CAB-C758F399105C}"/>
    <dgm:cxn modelId="{FBE04E77-63AF-4944-AA54-EB9F17651458}" type="presOf" srcId="{DD0393F4-FF3A-4199-BD13-6C98A99F9EF7}" destId="{E291E681-3627-4F54-9AC7-44558B72513A}" srcOrd="0" destOrd="0" presId="urn:microsoft.com/office/officeart/2005/8/layout/bProcess4"/>
    <dgm:cxn modelId="{1FB8328F-5269-4F2A-8453-9249181E43C1}" srcId="{8788183A-0AA1-40E9-9B22-271B554B0849}" destId="{4C34474C-02AD-4E78-9E2C-A41A5E7FF316}" srcOrd="3" destOrd="0" parTransId="{E976B151-F6BB-4EF8-B4A8-7EE4DF9C013D}" sibTransId="{67E01C06-BD8A-4E65-B817-523A05D84DEB}"/>
    <dgm:cxn modelId="{DA9C4399-C28F-4615-892D-3496616FD48A}" srcId="{8788183A-0AA1-40E9-9B22-271B554B0849}" destId="{DD0393F4-FF3A-4199-BD13-6C98A99F9EF7}" srcOrd="8" destOrd="0" parTransId="{FD8FAADD-AC84-4DEA-8C6D-DDD121817C0F}" sibTransId="{33B11FE4-B6E9-41C5-9929-8F87E183D561}"/>
    <dgm:cxn modelId="{98849AA0-5AB6-4395-B1E0-29302C8B6758}" type="presOf" srcId="{64C04B7B-0F96-4733-84CC-73698D7BE128}" destId="{950E23A2-6E74-41D0-8BD3-AC6CD557E98E}" srcOrd="0" destOrd="0" presId="urn:microsoft.com/office/officeart/2005/8/layout/bProcess4"/>
    <dgm:cxn modelId="{1E2DAEA1-12F1-47BF-ACF6-7601FEFE5DD0}" type="presOf" srcId="{4C34474C-02AD-4E78-9E2C-A41A5E7FF316}" destId="{7D808CBC-C5F9-48A3-8EEA-E13B99936C42}" srcOrd="0" destOrd="0" presId="urn:microsoft.com/office/officeart/2005/8/layout/bProcess4"/>
    <dgm:cxn modelId="{AFA230B2-D418-44AB-B891-210D501C9B20}" type="presOf" srcId="{67E01C06-BD8A-4E65-B817-523A05D84DEB}" destId="{31A108B5-7252-4F50-AF63-3451DAEC20CB}" srcOrd="0" destOrd="0" presId="urn:microsoft.com/office/officeart/2005/8/layout/bProcess4"/>
    <dgm:cxn modelId="{4F6A6DC6-BF99-4620-B75A-58F9BE9FE8A5}" srcId="{8788183A-0AA1-40E9-9B22-271B554B0849}" destId="{1107182F-561F-4937-9BD6-B56ED732F9E4}" srcOrd="6" destOrd="0" parTransId="{6762921E-B49E-48F2-A8A3-E3060CD0F252}" sibTransId="{B0EF4654-57FA-421D-A239-435CD2A0830C}"/>
    <dgm:cxn modelId="{FBA2E3C7-F16D-4246-93A3-BEBD00B1BC0E}" type="presOf" srcId="{A555A5C2-329C-428B-8F07-38B3ED74F48C}" destId="{53F698B9-D0F6-4756-B823-A49E6481A75B}" srcOrd="0" destOrd="0" presId="urn:microsoft.com/office/officeart/2005/8/layout/bProcess4"/>
    <dgm:cxn modelId="{D4AEB3D4-7C3F-4E2B-87F5-6B0ED775F3FB}" srcId="{8788183A-0AA1-40E9-9B22-271B554B0849}" destId="{9DF0C007-84E5-4427-9B10-1034CC353253}" srcOrd="4" destOrd="0" parTransId="{3735B5E5-6313-4AC9-81FE-20C48D82C8D5}" sibTransId="{C3DBCEFA-2E23-438B-B1CC-629E504CC45B}"/>
    <dgm:cxn modelId="{19BE98DD-F304-435E-8F8A-FDA292C51B4B}" type="presOf" srcId="{61B65473-549E-4781-925A-272915B5C603}" destId="{4A26AF33-E541-453F-952B-037231C80B10}" srcOrd="0" destOrd="0" presId="urn:microsoft.com/office/officeart/2005/8/layout/bProcess4"/>
    <dgm:cxn modelId="{3C86FDDD-C937-4459-BFAD-0680D6FC532E}" type="presOf" srcId="{B0EF4654-57FA-421D-A239-435CD2A0830C}" destId="{9CA10EEC-F4AE-420E-9A18-96C46424F898}" srcOrd="0" destOrd="0" presId="urn:microsoft.com/office/officeart/2005/8/layout/bProcess4"/>
    <dgm:cxn modelId="{E87C3FE5-555C-46E7-B21B-3A71A7B51062}" srcId="{8788183A-0AA1-40E9-9B22-271B554B0849}" destId="{FFBCD54D-580C-461D-B8E2-100DE126AD3B}" srcOrd="2" destOrd="0" parTransId="{244E7BB8-7039-44A2-BF96-6C51995D9074}" sibTransId="{76290E6B-82C1-4B72-AD03-0584DE5BF7C1}"/>
    <dgm:cxn modelId="{A98F18E8-A5BC-4B2E-832A-680D94FADB1F}" srcId="{8788183A-0AA1-40E9-9B22-271B554B0849}" destId="{15254FCA-4A83-4B74-87F3-9AD9EBC2C942}" srcOrd="5" destOrd="0" parTransId="{565B1EBC-1FE9-4355-B90F-1A830309CC03}" sibTransId="{64D996B6-036F-4B54-B622-E0DBFD75A2C9}"/>
    <dgm:cxn modelId="{DF044F99-EF21-4F30-BF2A-CC4E7F78A772}" type="presParOf" srcId="{71DBEE1D-911F-452F-89F3-F0819F255BA1}" destId="{525BD827-3982-4968-B45E-F912DD451AF5}" srcOrd="0" destOrd="0" presId="urn:microsoft.com/office/officeart/2005/8/layout/bProcess4"/>
    <dgm:cxn modelId="{E5AC7644-13D6-412B-853C-F2B0BA192E82}" type="presParOf" srcId="{525BD827-3982-4968-B45E-F912DD451AF5}" destId="{A9ACE9E5-77AC-4E4B-B470-A7253C507ACE}" srcOrd="0" destOrd="0" presId="urn:microsoft.com/office/officeart/2005/8/layout/bProcess4"/>
    <dgm:cxn modelId="{FD1E9479-ACEA-46DE-B08D-77656B2235E2}" type="presParOf" srcId="{525BD827-3982-4968-B45E-F912DD451AF5}" destId="{3FB90680-A0A4-4539-8703-9CF269FA5CE5}" srcOrd="1" destOrd="0" presId="urn:microsoft.com/office/officeart/2005/8/layout/bProcess4"/>
    <dgm:cxn modelId="{9B30C394-719E-45A0-ACBC-8221B74E60BF}" type="presParOf" srcId="{71DBEE1D-911F-452F-89F3-F0819F255BA1}" destId="{77C547F2-DA56-4A42-8BBA-115A90D97462}" srcOrd="1" destOrd="0" presId="urn:microsoft.com/office/officeart/2005/8/layout/bProcess4"/>
    <dgm:cxn modelId="{D2664F90-B76B-4102-9703-9499623453AB}" type="presParOf" srcId="{71DBEE1D-911F-452F-89F3-F0819F255BA1}" destId="{BBA1A676-A5FB-41A0-AEBA-638097112BC4}" srcOrd="2" destOrd="0" presId="urn:microsoft.com/office/officeart/2005/8/layout/bProcess4"/>
    <dgm:cxn modelId="{46589BB0-15B2-4C7E-B494-2DE956A4E8CD}" type="presParOf" srcId="{BBA1A676-A5FB-41A0-AEBA-638097112BC4}" destId="{EDF2B57F-3421-4D68-A7F0-7AD57C762C47}" srcOrd="0" destOrd="0" presId="urn:microsoft.com/office/officeart/2005/8/layout/bProcess4"/>
    <dgm:cxn modelId="{8D53E1A3-0FBF-44E4-9BDD-D3B637AD97C6}" type="presParOf" srcId="{BBA1A676-A5FB-41A0-AEBA-638097112BC4}" destId="{950E23A2-6E74-41D0-8BD3-AC6CD557E98E}" srcOrd="1" destOrd="0" presId="urn:microsoft.com/office/officeart/2005/8/layout/bProcess4"/>
    <dgm:cxn modelId="{DF36C872-79C0-4528-BB61-6413FDF5FB39}" type="presParOf" srcId="{71DBEE1D-911F-452F-89F3-F0819F255BA1}" destId="{D7A17714-E8B1-44ED-B2DC-0AF812F2ACFA}" srcOrd="3" destOrd="0" presId="urn:microsoft.com/office/officeart/2005/8/layout/bProcess4"/>
    <dgm:cxn modelId="{5277D41B-AC0C-4ED9-8998-C254812545F0}" type="presParOf" srcId="{71DBEE1D-911F-452F-89F3-F0819F255BA1}" destId="{348E780D-B907-4111-8AB2-DA5231710428}" srcOrd="4" destOrd="0" presId="urn:microsoft.com/office/officeart/2005/8/layout/bProcess4"/>
    <dgm:cxn modelId="{BE00A774-37E1-4402-BA48-0325F2571560}" type="presParOf" srcId="{348E780D-B907-4111-8AB2-DA5231710428}" destId="{AE567CF0-9402-4B36-AE6E-69B8D86FD510}" srcOrd="0" destOrd="0" presId="urn:microsoft.com/office/officeart/2005/8/layout/bProcess4"/>
    <dgm:cxn modelId="{BD42E680-1D5B-4D9A-BC9C-CF287B585F24}" type="presParOf" srcId="{348E780D-B907-4111-8AB2-DA5231710428}" destId="{33453CA3-243F-4349-AC19-057F928541DF}" srcOrd="1" destOrd="0" presId="urn:microsoft.com/office/officeart/2005/8/layout/bProcess4"/>
    <dgm:cxn modelId="{B19EC528-7A26-43CB-B784-9AA5F5C2203C}" type="presParOf" srcId="{71DBEE1D-911F-452F-89F3-F0819F255BA1}" destId="{B9F8B24C-54ED-4F47-A4D6-F95A93E68404}" srcOrd="5" destOrd="0" presId="urn:microsoft.com/office/officeart/2005/8/layout/bProcess4"/>
    <dgm:cxn modelId="{EBB3358F-AE04-4B40-9C23-FF0BE972452D}" type="presParOf" srcId="{71DBEE1D-911F-452F-89F3-F0819F255BA1}" destId="{C5ADBFEA-387E-4901-9C10-8C013596E33F}" srcOrd="6" destOrd="0" presId="urn:microsoft.com/office/officeart/2005/8/layout/bProcess4"/>
    <dgm:cxn modelId="{37EE2446-3BCF-4310-9F9F-FFCBD9DCB90F}" type="presParOf" srcId="{C5ADBFEA-387E-4901-9C10-8C013596E33F}" destId="{9CE9D429-5275-4948-9222-CC2F0D61CE0C}" srcOrd="0" destOrd="0" presId="urn:microsoft.com/office/officeart/2005/8/layout/bProcess4"/>
    <dgm:cxn modelId="{F11D1F63-F3B9-4A13-9D93-F06EDEED7BE9}" type="presParOf" srcId="{C5ADBFEA-387E-4901-9C10-8C013596E33F}" destId="{7D808CBC-C5F9-48A3-8EEA-E13B99936C42}" srcOrd="1" destOrd="0" presId="urn:microsoft.com/office/officeart/2005/8/layout/bProcess4"/>
    <dgm:cxn modelId="{11D6ED3B-0C04-4FA4-8AA3-B68409594C4E}" type="presParOf" srcId="{71DBEE1D-911F-452F-89F3-F0819F255BA1}" destId="{31A108B5-7252-4F50-AF63-3451DAEC20CB}" srcOrd="7" destOrd="0" presId="urn:microsoft.com/office/officeart/2005/8/layout/bProcess4"/>
    <dgm:cxn modelId="{461A1581-AAC3-4913-8241-1325912B2675}" type="presParOf" srcId="{71DBEE1D-911F-452F-89F3-F0819F255BA1}" destId="{6AF2246D-CF36-4793-9B3C-C9E81D5E9FC7}" srcOrd="8" destOrd="0" presId="urn:microsoft.com/office/officeart/2005/8/layout/bProcess4"/>
    <dgm:cxn modelId="{0B0E77EC-F786-4560-9D98-09666A732408}" type="presParOf" srcId="{6AF2246D-CF36-4793-9B3C-C9E81D5E9FC7}" destId="{D67B304E-D759-453A-8FE5-74E475E8ED91}" srcOrd="0" destOrd="0" presId="urn:microsoft.com/office/officeart/2005/8/layout/bProcess4"/>
    <dgm:cxn modelId="{BCDDAC29-B403-49AF-9B4C-71E13E2E77DB}" type="presParOf" srcId="{6AF2246D-CF36-4793-9B3C-C9E81D5E9FC7}" destId="{404125E0-4471-4101-ABC8-86AC5F2B0D7A}" srcOrd="1" destOrd="0" presId="urn:microsoft.com/office/officeart/2005/8/layout/bProcess4"/>
    <dgm:cxn modelId="{D1F84891-423E-430E-B6B7-2041FC796CB6}" type="presParOf" srcId="{71DBEE1D-911F-452F-89F3-F0819F255BA1}" destId="{E80BAFA6-72DC-4BFD-A59B-2F9891FDAF7F}" srcOrd="9" destOrd="0" presId="urn:microsoft.com/office/officeart/2005/8/layout/bProcess4"/>
    <dgm:cxn modelId="{BEFE531D-4C9C-42E0-81BA-C75A17B297CC}" type="presParOf" srcId="{71DBEE1D-911F-452F-89F3-F0819F255BA1}" destId="{FD2B884F-F118-471D-A2C6-3AC24B3C12C3}" srcOrd="10" destOrd="0" presId="urn:microsoft.com/office/officeart/2005/8/layout/bProcess4"/>
    <dgm:cxn modelId="{72EB37A7-6356-4E5A-A411-4F2C695B6443}" type="presParOf" srcId="{FD2B884F-F118-471D-A2C6-3AC24B3C12C3}" destId="{3C625CFD-AE34-44A4-B59D-24CB03F200B0}" srcOrd="0" destOrd="0" presId="urn:microsoft.com/office/officeart/2005/8/layout/bProcess4"/>
    <dgm:cxn modelId="{1FE7EC03-915A-4F3B-B80E-81DAD9239ED0}" type="presParOf" srcId="{FD2B884F-F118-471D-A2C6-3AC24B3C12C3}" destId="{0798C7B8-2578-4632-9AC4-404D5C1917C9}" srcOrd="1" destOrd="0" presId="urn:microsoft.com/office/officeart/2005/8/layout/bProcess4"/>
    <dgm:cxn modelId="{0FCBF9AB-66B9-44A9-8870-F5E02753ACDF}" type="presParOf" srcId="{71DBEE1D-911F-452F-89F3-F0819F255BA1}" destId="{F6D74C28-6E81-4A63-8FCC-6ED7545E4442}" srcOrd="11" destOrd="0" presId="urn:microsoft.com/office/officeart/2005/8/layout/bProcess4"/>
    <dgm:cxn modelId="{BF5F0A23-6FA3-487B-9D52-7412C3A28B15}" type="presParOf" srcId="{71DBEE1D-911F-452F-89F3-F0819F255BA1}" destId="{2B577A02-3EE5-4B45-920F-86756663D142}" srcOrd="12" destOrd="0" presId="urn:microsoft.com/office/officeart/2005/8/layout/bProcess4"/>
    <dgm:cxn modelId="{C4B7AA81-628C-461C-A901-3E2678AA513A}" type="presParOf" srcId="{2B577A02-3EE5-4B45-920F-86756663D142}" destId="{D5E3FC0E-3F23-4766-A4D4-6B942F87FF0A}" srcOrd="0" destOrd="0" presId="urn:microsoft.com/office/officeart/2005/8/layout/bProcess4"/>
    <dgm:cxn modelId="{5FB40405-086D-41F4-8C9C-0AAF3370669D}" type="presParOf" srcId="{2B577A02-3EE5-4B45-920F-86756663D142}" destId="{450FB544-78EE-4655-B971-161131BA8364}" srcOrd="1" destOrd="0" presId="urn:microsoft.com/office/officeart/2005/8/layout/bProcess4"/>
    <dgm:cxn modelId="{75150FE3-BDF4-4411-9F2C-502D6DA5E667}" type="presParOf" srcId="{71DBEE1D-911F-452F-89F3-F0819F255BA1}" destId="{9CA10EEC-F4AE-420E-9A18-96C46424F898}" srcOrd="13" destOrd="0" presId="urn:microsoft.com/office/officeart/2005/8/layout/bProcess4"/>
    <dgm:cxn modelId="{17E4C49A-D927-43FC-818A-B162E60FE0E6}" type="presParOf" srcId="{71DBEE1D-911F-452F-89F3-F0819F255BA1}" destId="{2871A256-7C77-47CB-8318-023F4FBD44A8}" srcOrd="14" destOrd="0" presId="urn:microsoft.com/office/officeart/2005/8/layout/bProcess4"/>
    <dgm:cxn modelId="{1EB03FFA-C5EE-4241-9BAC-6FED984CE891}" type="presParOf" srcId="{2871A256-7C77-47CB-8318-023F4FBD44A8}" destId="{B223E5B1-A905-4D5F-8A12-8B4A094DD5B6}" srcOrd="0" destOrd="0" presId="urn:microsoft.com/office/officeart/2005/8/layout/bProcess4"/>
    <dgm:cxn modelId="{091FF91A-331F-42D1-9BE5-3D888AA52C28}" type="presParOf" srcId="{2871A256-7C77-47CB-8318-023F4FBD44A8}" destId="{53F698B9-D0F6-4756-B823-A49E6481A75B}" srcOrd="1" destOrd="0" presId="urn:microsoft.com/office/officeart/2005/8/layout/bProcess4"/>
    <dgm:cxn modelId="{4F3D9763-3195-4EC4-8574-6AFFE29CC598}" type="presParOf" srcId="{71DBEE1D-911F-452F-89F3-F0819F255BA1}" destId="{4A26AF33-E541-453F-952B-037231C80B10}" srcOrd="15" destOrd="0" presId="urn:microsoft.com/office/officeart/2005/8/layout/bProcess4"/>
    <dgm:cxn modelId="{4AE2AC0D-BBAD-44D6-89E4-927C2656C9D7}" type="presParOf" srcId="{71DBEE1D-911F-452F-89F3-F0819F255BA1}" destId="{BDE4F957-86CE-453A-98FA-4F3BCBC1BC35}" srcOrd="16" destOrd="0" presId="urn:microsoft.com/office/officeart/2005/8/layout/bProcess4"/>
    <dgm:cxn modelId="{5066C650-B6B6-4292-BD3C-0594B7E912E5}" type="presParOf" srcId="{BDE4F957-86CE-453A-98FA-4F3BCBC1BC35}" destId="{D3937452-1C22-4A42-A595-1ECEF8AF06B6}" srcOrd="0" destOrd="0" presId="urn:microsoft.com/office/officeart/2005/8/layout/bProcess4"/>
    <dgm:cxn modelId="{27E4F3D8-13CA-44B7-8E01-0CADDA0B261C}" type="presParOf" srcId="{BDE4F957-86CE-453A-98FA-4F3BCBC1BC35}" destId="{E291E681-3627-4F54-9AC7-44558B72513A}" srcOrd="1" destOrd="0" presId="urn:microsoft.com/office/officeart/2005/8/layout/b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CE52EBF-0EB8-4766-AF09-2C71D1B098D6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59E036F-24B4-414A-A63E-01D157FE1940}">
      <dgm:prSet/>
      <dgm:spPr/>
      <dgm:t>
        <a:bodyPr/>
        <a:lstStyle/>
        <a:p>
          <a:r>
            <a:rPr lang="en-US" b="1"/>
            <a:t>Immediate Impact:</a:t>
          </a:r>
          <a:endParaRPr lang="en-US"/>
        </a:p>
      </dgm:t>
    </dgm:pt>
    <dgm:pt modelId="{47519D04-F1E5-4BDB-9E62-E80AC0158B6A}" type="parTrans" cxnId="{4B62267F-C197-4811-AC52-FC3DA095F358}">
      <dgm:prSet/>
      <dgm:spPr/>
      <dgm:t>
        <a:bodyPr/>
        <a:lstStyle/>
        <a:p>
          <a:endParaRPr lang="en-US"/>
        </a:p>
      </dgm:t>
    </dgm:pt>
    <dgm:pt modelId="{D3B4DBFF-3669-45DD-9A00-1277EB8F1CB0}" type="sibTrans" cxnId="{4B62267F-C197-4811-AC52-FC3DA095F358}">
      <dgm:prSet/>
      <dgm:spPr/>
      <dgm:t>
        <a:bodyPr/>
        <a:lstStyle/>
        <a:p>
          <a:endParaRPr lang="en-US"/>
        </a:p>
      </dgm:t>
    </dgm:pt>
    <dgm:pt modelId="{5DA1D9D0-9698-4019-A670-E650235B45FD}">
      <dgm:prSet/>
      <dgm:spPr/>
      <dgm:t>
        <a:bodyPr/>
        <a:lstStyle/>
        <a:p>
          <a:r>
            <a:rPr lang="en-US"/>
            <a:t>80% reduction in screening time</a:t>
          </a:r>
        </a:p>
      </dgm:t>
    </dgm:pt>
    <dgm:pt modelId="{8F3CE011-29F2-4FF8-A092-E9820DD2C20F}" type="parTrans" cxnId="{73CEF0DD-C335-424A-A10F-DDAA6D6EDDFF}">
      <dgm:prSet/>
      <dgm:spPr/>
      <dgm:t>
        <a:bodyPr/>
        <a:lstStyle/>
        <a:p>
          <a:endParaRPr lang="en-US"/>
        </a:p>
      </dgm:t>
    </dgm:pt>
    <dgm:pt modelId="{EB6DF1D5-ABC9-4351-993F-8820283AC96F}" type="sibTrans" cxnId="{73CEF0DD-C335-424A-A10F-DDAA6D6EDDFF}">
      <dgm:prSet/>
      <dgm:spPr/>
      <dgm:t>
        <a:bodyPr/>
        <a:lstStyle/>
        <a:p>
          <a:endParaRPr lang="en-US"/>
        </a:p>
      </dgm:t>
    </dgm:pt>
    <dgm:pt modelId="{DEAECD09-A7D7-44AC-8C19-74969FDEAFB7}">
      <dgm:prSet/>
      <dgm:spPr/>
      <dgm:t>
        <a:bodyPr/>
        <a:lstStyle/>
        <a:p>
          <a:r>
            <a:rPr lang="en-US"/>
            <a:t>50% increase in qualified candidate identification</a:t>
          </a:r>
        </a:p>
      </dgm:t>
    </dgm:pt>
    <dgm:pt modelId="{35BABDD8-956C-4AC1-A4E7-743A8B342AD0}" type="parTrans" cxnId="{A3C9EEAB-5B50-4422-97B2-D5B4D131258C}">
      <dgm:prSet/>
      <dgm:spPr/>
      <dgm:t>
        <a:bodyPr/>
        <a:lstStyle/>
        <a:p>
          <a:endParaRPr lang="en-US"/>
        </a:p>
      </dgm:t>
    </dgm:pt>
    <dgm:pt modelId="{A0EE97FD-6DF4-4A3B-9012-5023DC0E3529}" type="sibTrans" cxnId="{A3C9EEAB-5B50-4422-97B2-D5B4D131258C}">
      <dgm:prSet/>
      <dgm:spPr/>
      <dgm:t>
        <a:bodyPr/>
        <a:lstStyle/>
        <a:p>
          <a:endParaRPr lang="en-US"/>
        </a:p>
      </dgm:t>
    </dgm:pt>
    <dgm:pt modelId="{CA72A85E-E5E4-486E-841B-BFCF21FF318A}">
      <dgm:prSet/>
      <dgm:spPr/>
      <dgm:t>
        <a:bodyPr/>
        <a:lstStyle/>
        <a:p>
          <a:r>
            <a:rPr lang="en-US"/>
            <a:t>90% cost reduction per candidate screened</a:t>
          </a:r>
        </a:p>
      </dgm:t>
    </dgm:pt>
    <dgm:pt modelId="{D5B9D89F-0957-42D4-9D63-E855E3C16204}" type="parTrans" cxnId="{93B42FCC-BA0B-4B2B-8213-5C579DBBC3A0}">
      <dgm:prSet/>
      <dgm:spPr/>
      <dgm:t>
        <a:bodyPr/>
        <a:lstStyle/>
        <a:p>
          <a:endParaRPr lang="en-US"/>
        </a:p>
      </dgm:t>
    </dgm:pt>
    <dgm:pt modelId="{E55823F9-4D07-4578-9D9D-75238ED5639D}" type="sibTrans" cxnId="{93B42FCC-BA0B-4B2B-8213-5C579DBBC3A0}">
      <dgm:prSet/>
      <dgm:spPr/>
      <dgm:t>
        <a:bodyPr/>
        <a:lstStyle/>
        <a:p>
          <a:endParaRPr lang="en-US"/>
        </a:p>
      </dgm:t>
    </dgm:pt>
    <dgm:pt modelId="{BC8267F3-02CA-495C-9774-73C064BEE273}">
      <dgm:prSet/>
      <dgm:spPr/>
      <dgm:t>
        <a:bodyPr/>
        <a:lstStyle/>
        <a:p>
          <a:r>
            <a:rPr lang="en-US" b="1"/>
            <a:t>Long-term Value:</a:t>
          </a:r>
          <a:endParaRPr lang="en-US"/>
        </a:p>
      </dgm:t>
    </dgm:pt>
    <dgm:pt modelId="{1BC5E317-88F0-47D4-AB50-D51AC666E6FB}" type="parTrans" cxnId="{CC71CF6B-55B2-43E0-B38D-D0FCC707A353}">
      <dgm:prSet/>
      <dgm:spPr/>
      <dgm:t>
        <a:bodyPr/>
        <a:lstStyle/>
        <a:p>
          <a:endParaRPr lang="en-US"/>
        </a:p>
      </dgm:t>
    </dgm:pt>
    <dgm:pt modelId="{D8868FFB-9E78-406C-AD8A-4A8EE4FB591B}" type="sibTrans" cxnId="{CC71CF6B-55B2-43E0-B38D-D0FCC707A353}">
      <dgm:prSet/>
      <dgm:spPr/>
      <dgm:t>
        <a:bodyPr/>
        <a:lstStyle/>
        <a:p>
          <a:endParaRPr lang="en-US"/>
        </a:p>
      </dgm:t>
    </dgm:pt>
    <dgm:pt modelId="{390ADC14-43C9-4CD1-B6AA-60556324D2C5}">
      <dgm:prSet/>
      <dgm:spPr/>
      <dgm:t>
        <a:bodyPr/>
        <a:lstStyle/>
        <a:p>
          <a:r>
            <a:rPr lang="en-US"/>
            <a:t>10,000+ youth skilled annually</a:t>
          </a:r>
        </a:p>
      </dgm:t>
    </dgm:pt>
    <dgm:pt modelId="{0B092CD0-2EDF-4A66-B840-FA3C5B04457C}" type="parTrans" cxnId="{2B32CF0D-1D27-402A-B47A-0B69DB5440F5}">
      <dgm:prSet/>
      <dgm:spPr/>
      <dgm:t>
        <a:bodyPr/>
        <a:lstStyle/>
        <a:p>
          <a:endParaRPr lang="en-US"/>
        </a:p>
      </dgm:t>
    </dgm:pt>
    <dgm:pt modelId="{CEF28357-6894-4842-99F2-6737544EC1D0}" type="sibTrans" cxnId="{2B32CF0D-1D27-402A-B47A-0B69DB5440F5}">
      <dgm:prSet/>
      <dgm:spPr/>
      <dgm:t>
        <a:bodyPr/>
        <a:lstStyle/>
        <a:p>
          <a:endParaRPr lang="en-US"/>
        </a:p>
      </dgm:t>
    </dgm:pt>
    <dgm:pt modelId="{43BC7358-AF9D-4F2B-9964-06389DA6BB24}">
      <dgm:prSet/>
      <dgm:spPr/>
      <dgm:t>
        <a:bodyPr/>
        <a:lstStyle/>
        <a:p>
          <a:r>
            <a:rPr lang="en-US"/>
            <a:t>₦500M+ economic impact through employment</a:t>
          </a:r>
        </a:p>
      </dgm:t>
    </dgm:pt>
    <dgm:pt modelId="{9FA9CC1D-2B4D-4D88-A794-1A3EBFAE7EFB}" type="parTrans" cxnId="{C62284A8-FC00-42A7-B752-0A60FD81351B}">
      <dgm:prSet/>
      <dgm:spPr/>
      <dgm:t>
        <a:bodyPr/>
        <a:lstStyle/>
        <a:p>
          <a:endParaRPr lang="en-US"/>
        </a:p>
      </dgm:t>
    </dgm:pt>
    <dgm:pt modelId="{F6203424-A9AC-4DC5-8A4E-D4F89780CC03}" type="sibTrans" cxnId="{C62284A8-FC00-42A7-B752-0A60FD81351B}">
      <dgm:prSet/>
      <dgm:spPr/>
      <dgm:t>
        <a:bodyPr/>
        <a:lstStyle/>
        <a:p>
          <a:endParaRPr lang="en-US"/>
        </a:p>
      </dgm:t>
    </dgm:pt>
    <dgm:pt modelId="{06ABC0F4-DDA3-4CE4-A5A8-72E9B6D51AED}">
      <dgm:prSet/>
      <dgm:spPr/>
      <dgm:t>
        <a:bodyPr/>
        <a:lstStyle/>
        <a:p>
          <a:r>
            <a:rPr lang="en-US"/>
            <a:t>National skills development acceleration</a:t>
          </a:r>
        </a:p>
      </dgm:t>
    </dgm:pt>
    <dgm:pt modelId="{C74E67B7-3566-429D-A758-363EB4C40F8A}" type="parTrans" cxnId="{7233FF2F-0374-4364-9DA3-71BEAEA3AD74}">
      <dgm:prSet/>
      <dgm:spPr/>
      <dgm:t>
        <a:bodyPr/>
        <a:lstStyle/>
        <a:p>
          <a:endParaRPr lang="en-US"/>
        </a:p>
      </dgm:t>
    </dgm:pt>
    <dgm:pt modelId="{42E9FFB0-BC49-4EE4-8BAB-1A61B1C7DDC7}" type="sibTrans" cxnId="{7233FF2F-0374-4364-9DA3-71BEAEA3AD74}">
      <dgm:prSet/>
      <dgm:spPr/>
      <dgm:t>
        <a:bodyPr/>
        <a:lstStyle/>
        <a:p>
          <a:endParaRPr lang="en-US"/>
        </a:p>
      </dgm:t>
    </dgm:pt>
    <dgm:pt modelId="{926CBC74-0BA9-4779-BE0B-446A7AA9064A}" type="pres">
      <dgm:prSet presAssocID="{ACE52EBF-0EB8-4766-AF09-2C71D1B098D6}" presName="root" presStyleCnt="0">
        <dgm:presLayoutVars>
          <dgm:dir/>
          <dgm:resizeHandles val="exact"/>
        </dgm:presLayoutVars>
      </dgm:prSet>
      <dgm:spPr/>
    </dgm:pt>
    <dgm:pt modelId="{18FDAD24-EB30-4FDF-B111-D92EA0CB9416}" type="pres">
      <dgm:prSet presAssocID="{159E036F-24B4-414A-A63E-01D157FE1940}" presName="compNode" presStyleCnt="0"/>
      <dgm:spPr/>
    </dgm:pt>
    <dgm:pt modelId="{BCE185D6-EB4B-438C-9F98-F4E2072C8F2F}" type="pres">
      <dgm:prSet presAssocID="{159E036F-24B4-414A-A63E-01D157FE1940}" presName="bgRect" presStyleLbl="bgShp" presStyleIdx="0" presStyleCnt="8"/>
      <dgm:spPr/>
    </dgm:pt>
    <dgm:pt modelId="{CBF17695-0035-484B-9DE0-0CE34BBB55B0}" type="pres">
      <dgm:prSet presAssocID="{159E036F-24B4-414A-A63E-01D157FE1940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ning"/>
        </a:ext>
      </dgm:extLst>
    </dgm:pt>
    <dgm:pt modelId="{BB7ABB3E-0664-4E69-BE34-2AB804B070B8}" type="pres">
      <dgm:prSet presAssocID="{159E036F-24B4-414A-A63E-01D157FE1940}" presName="spaceRect" presStyleCnt="0"/>
      <dgm:spPr/>
    </dgm:pt>
    <dgm:pt modelId="{41A65116-071E-4C51-8C5F-603941F0F34B}" type="pres">
      <dgm:prSet presAssocID="{159E036F-24B4-414A-A63E-01D157FE1940}" presName="parTx" presStyleLbl="revTx" presStyleIdx="0" presStyleCnt="8">
        <dgm:presLayoutVars>
          <dgm:chMax val="0"/>
          <dgm:chPref val="0"/>
        </dgm:presLayoutVars>
      </dgm:prSet>
      <dgm:spPr/>
    </dgm:pt>
    <dgm:pt modelId="{E633BF38-BC51-4643-BC33-A9A0C39B5EFC}" type="pres">
      <dgm:prSet presAssocID="{D3B4DBFF-3669-45DD-9A00-1277EB8F1CB0}" presName="sibTrans" presStyleCnt="0"/>
      <dgm:spPr/>
    </dgm:pt>
    <dgm:pt modelId="{6B209C34-2E7C-4F92-813F-AB29366126F7}" type="pres">
      <dgm:prSet presAssocID="{5DA1D9D0-9698-4019-A670-E650235B45FD}" presName="compNode" presStyleCnt="0"/>
      <dgm:spPr/>
    </dgm:pt>
    <dgm:pt modelId="{1ECAA216-746C-43B6-B1F7-80D014919700}" type="pres">
      <dgm:prSet presAssocID="{5DA1D9D0-9698-4019-A670-E650235B45FD}" presName="bgRect" presStyleLbl="bgShp" presStyleIdx="1" presStyleCnt="8"/>
      <dgm:spPr/>
    </dgm:pt>
    <dgm:pt modelId="{AE2A4254-719C-4FE8-916D-A5AA7873888B}" type="pres">
      <dgm:prSet presAssocID="{5DA1D9D0-9698-4019-A670-E650235B45FD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72CE665C-3312-45C6-A6C0-838A23218C7B}" type="pres">
      <dgm:prSet presAssocID="{5DA1D9D0-9698-4019-A670-E650235B45FD}" presName="spaceRect" presStyleCnt="0"/>
      <dgm:spPr/>
    </dgm:pt>
    <dgm:pt modelId="{EB57BAEE-47BF-4C98-B94F-4BBA56FE2009}" type="pres">
      <dgm:prSet presAssocID="{5DA1D9D0-9698-4019-A670-E650235B45FD}" presName="parTx" presStyleLbl="revTx" presStyleIdx="1" presStyleCnt="8">
        <dgm:presLayoutVars>
          <dgm:chMax val="0"/>
          <dgm:chPref val="0"/>
        </dgm:presLayoutVars>
      </dgm:prSet>
      <dgm:spPr/>
    </dgm:pt>
    <dgm:pt modelId="{2521EFDF-E7BD-42ED-BFC5-0BC850B5D197}" type="pres">
      <dgm:prSet presAssocID="{EB6DF1D5-ABC9-4351-993F-8820283AC96F}" presName="sibTrans" presStyleCnt="0"/>
      <dgm:spPr/>
    </dgm:pt>
    <dgm:pt modelId="{A078E733-9556-4774-9439-4E4128F6DF70}" type="pres">
      <dgm:prSet presAssocID="{DEAECD09-A7D7-44AC-8C19-74969FDEAFB7}" presName="compNode" presStyleCnt="0"/>
      <dgm:spPr/>
    </dgm:pt>
    <dgm:pt modelId="{3656166B-D543-4529-B748-C29837F8793B}" type="pres">
      <dgm:prSet presAssocID="{DEAECD09-A7D7-44AC-8C19-74969FDEAFB7}" presName="bgRect" presStyleLbl="bgShp" presStyleIdx="2" presStyleCnt="8"/>
      <dgm:spPr/>
    </dgm:pt>
    <dgm:pt modelId="{61053823-510F-49D6-8C95-A28070132C85}" type="pres">
      <dgm:prSet presAssocID="{DEAECD09-A7D7-44AC-8C19-74969FDEAFB7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A4C217AC-76A4-4F41-9478-0818B8EB9A23}" type="pres">
      <dgm:prSet presAssocID="{DEAECD09-A7D7-44AC-8C19-74969FDEAFB7}" presName="spaceRect" presStyleCnt="0"/>
      <dgm:spPr/>
    </dgm:pt>
    <dgm:pt modelId="{9DC75C77-91A5-43F8-9EB6-7802BC323BFC}" type="pres">
      <dgm:prSet presAssocID="{DEAECD09-A7D7-44AC-8C19-74969FDEAFB7}" presName="parTx" presStyleLbl="revTx" presStyleIdx="2" presStyleCnt="8">
        <dgm:presLayoutVars>
          <dgm:chMax val="0"/>
          <dgm:chPref val="0"/>
        </dgm:presLayoutVars>
      </dgm:prSet>
      <dgm:spPr/>
    </dgm:pt>
    <dgm:pt modelId="{D7F538BB-E34A-4D6C-98C8-35B86B692368}" type="pres">
      <dgm:prSet presAssocID="{A0EE97FD-6DF4-4A3B-9012-5023DC0E3529}" presName="sibTrans" presStyleCnt="0"/>
      <dgm:spPr/>
    </dgm:pt>
    <dgm:pt modelId="{18E1EC64-24AE-4FDE-B601-EE1CFD5BB34F}" type="pres">
      <dgm:prSet presAssocID="{CA72A85E-E5E4-486E-841B-BFCF21FF318A}" presName="compNode" presStyleCnt="0"/>
      <dgm:spPr/>
    </dgm:pt>
    <dgm:pt modelId="{60B50DED-1E20-4B15-A9A0-0CE95387EB69}" type="pres">
      <dgm:prSet presAssocID="{CA72A85E-E5E4-486E-841B-BFCF21FF318A}" presName="bgRect" presStyleLbl="bgShp" presStyleIdx="3" presStyleCnt="8"/>
      <dgm:spPr/>
    </dgm:pt>
    <dgm:pt modelId="{06B75144-7948-4250-86D4-56104C7DE77F}" type="pres">
      <dgm:prSet presAssocID="{CA72A85E-E5E4-486E-841B-BFCF21FF318A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8E3A1219-62F7-43DA-A03D-CCC11E6A4959}" type="pres">
      <dgm:prSet presAssocID="{CA72A85E-E5E4-486E-841B-BFCF21FF318A}" presName="spaceRect" presStyleCnt="0"/>
      <dgm:spPr/>
    </dgm:pt>
    <dgm:pt modelId="{2EF02557-E17F-48E1-BF2C-70A62B109663}" type="pres">
      <dgm:prSet presAssocID="{CA72A85E-E5E4-486E-841B-BFCF21FF318A}" presName="parTx" presStyleLbl="revTx" presStyleIdx="3" presStyleCnt="8">
        <dgm:presLayoutVars>
          <dgm:chMax val="0"/>
          <dgm:chPref val="0"/>
        </dgm:presLayoutVars>
      </dgm:prSet>
      <dgm:spPr/>
    </dgm:pt>
    <dgm:pt modelId="{656ABD61-EF95-4F6B-AE2B-B856D2D780F6}" type="pres">
      <dgm:prSet presAssocID="{E55823F9-4D07-4578-9D9D-75238ED5639D}" presName="sibTrans" presStyleCnt="0"/>
      <dgm:spPr/>
    </dgm:pt>
    <dgm:pt modelId="{3B68AD2A-153A-4444-B6BC-D9297A0293BB}" type="pres">
      <dgm:prSet presAssocID="{BC8267F3-02CA-495C-9774-73C064BEE273}" presName="compNode" presStyleCnt="0"/>
      <dgm:spPr/>
    </dgm:pt>
    <dgm:pt modelId="{BCC9104E-2A76-4681-8D55-E0454DF3A18C}" type="pres">
      <dgm:prSet presAssocID="{BC8267F3-02CA-495C-9774-73C064BEE273}" presName="bgRect" presStyleLbl="bgShp" presStyleIdx="4" presStyleCnt="8"/>
      <dgm:spPr/>
    </dgm:pt>
    <dgm:pt modelId="{437344D7-BFA2-40EB-BBA4-74DE0F881347}" type="pres">
      <dgm:prSet presAssocID="{BC8267F3-02CA-495C-9774-73C064BEE273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amond"/>
        </a:ext>
      </dgm:extLst>
    </dgm:pt>
    <dgm:pt modelId="{D42E398D-7FB7-461D-AAA3-642D4359F164}" type="pres">
      <dgm:prSet presAssocID="{BC8267F3-02CA-495C-9774-73C064BEE273}" presName="spaceRect" presStyleCnt="0"/>
      <dgm:spPr/>
    </dgm:pt>
    <dgm:pt modelId="{CEF3E126-5B4F-4960-BA9F-E43FD8A399E5}" type="pres">
      <dgm:prSet presAssocID="{BC8267F3-02CA-495C-9774-73C064BEE273}" presName="parTx" presStyleLbl="revTx" presStyleIdx="4" presStyleCnt="8">
        <dgm:presLayoutVars>
          <dgm:chMax val="0"/>
          <dgm:chPref val="0"/>
        </dgm:presLayoutVars>
      </dgm:prSet>
      <dgm:spPr/>
    </dgm:pt>
    <dgm:pt modelId="{D80A6091-6E60-493D-92BB-4879292A0D48}" type="pres">
      <dgm:prSet presAssocID="{D8868FFB-9E78-406C-AD8A-4A8EE4FB591B}" presName="sibTrans" presStyleCnt="0"/>
      <dgm:spPr/>
    </dgm:pt>
    <dgm:pt modelId="{AF93C3AD-1251-4D00-8FEA-67A31DFF9FDD}" type="pres">
      <dgm:prSet presAssocID="{390ADC14-43C9-4CD1-B6AA-60556324D2C5}" presName="compNode" presStyleCnt="0"/>
      <dgm:spPr/>
    </dgm:pt>
    <dgm:pt modelId="{279CD7DB-3750-43C2-9CE7-D540655AE84C}" type="pres">
      <dgm:prSet presAssocID="{390ADC14-43C9-4CD1-B6AA-60556324D2C5}" presName="bgRect" presStyleLbl="bgShp" presStyleIdx="5" presStyleCnt="8"/>
      <dgm:spPr/>
    </dgm:pt>
    <dgm:pt modelId="{E32EECB0-53AF-4FED-B1B7-91F8A77D4A57}" type="pres">
      <dgm:prSet presAssocID="{390ADC14-43C9-4CD1-B6AA-60556324D2C5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oup"/>
        </a:ext>
      </dgm:extLst>
    </dgm:pt>
    <dgm:pt modelId="{615A1CEE-2E79-4FFD-99EC-65C811B79DC5}" type="pres">
      <dgm:prSet presAssocID="{390ADC14-43C9-4CD1-B6AA-60556324D2C5}" presName="spaceRect" presStyleCnt="0"/>
      <dgm:spPr/>
    </dgm:pt>
    <dgm:pt modelId="{DD92D820-1221-48BB-A042-550E38DBB11F}" type="pres">
      <dgm:prSet presAssocID="{390ADC14-43C9-4CD1-B6AA-60556324D2C5}" presName="parTx" presStyleLbl="revTx" presStyleIdx="5" presStyleCnt="8">
        <dgm:presLayoutVars>
          <dgm:chMax val="0"/>
          <dgm:chPref val="0"/>
        </dgm:presLayoutVars>
      </dgm:prSet>
      <dgm:spPr/>
    </dgm:pt>
    <dgm:pt modelId="{D376E80A-1D24-4421-BAAF-407D7486362E}" type="pres">
      <dgm:prSet presAssocID="{CEF28357-6894-4842-99F2-6737544EC1D0}" presName="sibTrans" presStyleCnt="0"/>
      <dgm:spPr/>
    </dgm:pt>
    <dgm:pt modelId="{11A1F020-211F-4B56-B877-BCB496F440AF}" type="pres">
      <dgm:prSet presAssocID="{43BC7358-AF9D-4F2B-9964-06389DA6BB24}" presName="compNode" presStyleCnt="0"/>
      <dgm:spPr/>
    </dgm:pt>
    <dgm:pt modelId="{979AD5A8-7073-41BB-B6B3-6835A3FBB1BF}" type="pres">
      <dgm:prSet presAssocID="{43BC7358-AF9D-4F2B-9964-06389DA6BB24}" presName="bgRect" presStyleLbl="bgShp" presStyleIdx="6" presStyleCnt="8"/>
      <dgm:spPr/>
    </dgm:pt>
    <dgm:pt modelId="{774B90EC-B081-4E36-A460-D21C220F07AC}" type="pres">
      <dgm:prSet presAssocID="{43BC7358-AF9D-4F2B-9964-06389DA6BB24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ins"/>
        </a:ext>
      </dgm:extLst>
    </dgm:pt>
    <dgm:pt modelId="{34F686CC-C22C-43A8-9D52-611BA0A94858}" type="pres">
      <dgm:prSet presAssocID="{43BC7358-AF9D-4F2B-9964-06389DA6BB24}" presName="spaceRect" presStyleCnt="0"/>
      <dgm:spPr/>
    </dgm:pt>
    <dgm:pt modelId="{9F6395BD-174E-43CC-B5F3-64B2F820F709}" type="pres">
      <dgm:prSet presAssocID="{43BC7358-AF9D-4F2B-9964-06389DA6BB24}" presName="parTx" presStyleLbl="revTx" presStyleIdx="6" presStyleCnt="8">
        <dgm:presLayoutVars>
          <dgm:chMax val="0"/>
          <dgm:chPref val="0"/>
        </dgm:presLayoutVars>
      </dgm:prSet>
      <dgm:spPr/>
    </dgm:pt>
    <dgm:pt modelId="{E2291776-AD20-4FB3-986B-EAC7C7860BA7}" type="pres">
      <dgm:prSet presAssocID="{F6203424-A9AC-4DC5-8A4E-D4F89780CC03}" presName="sibTrans" presStyleCnt="0"/>
      <dgm:spPr/>
    </dgm:pt>
    <dgm:pt modelId="{C7993D30-4BCC-496E-A6C4-ABD45789F099}" type="pres">
      <dgm:prSet presAssocID="{06ABC0F4-DDA3-4CE4-A5A8-72E9B6D51AED}" presName="compNode" presStyleCnt="0"/>
      <dgm:spPr/>
    </dgm:pt>
    <dgm:pt modelId="{E8205EAF-713E-4C1C-A3C9-9229C363362E}" type="pres">
      <dgm:prSet presAssocID="{06ABC0F4-DDA3-4CE4-A5A8-72E9B6D51AED}" presName="bgRect" presStyleLbl="bgShp" presStyleIdx="7" presStyleCnt="8"/>
      <dgm:spPr/>
    </dgm:pt>
    <dgm:pt modelId="{A187171D-37E6-431F-974B-D552CC45CFF7}" type="pres">
      <dgm:prSet presAssocID="{06ABC0F4-DDA3-4CE4-A5A8-72E9B6D51AED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E65E0B61-0693-40D4-AC32-5E596F75D990}" type="pres">
      <dgm:prSet presAssocID="{06ABC0F4-DDA3-4CE4-A5A8-72E9B6D51AED}" presName="spaceRect" presStyleCnt="0"/>
      <dgm:spPr/>
    </dgm:pt>
    <dgm:pt modelId="{EBE9C170-B6DE-4902-A281-B752068CCF2F}" type="pres">
      <dgm:prSet presAssocID="{06ABC0F4-DDA3-4CE4-A5A8-72E9B6D51AED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98730E06-3F19-40F5-8FA9-DCE91CD029F9}" type="presOf" srcId="{BC8267F3-02CA-495C-9774-73C064BEE273}" destId="{CEF3E126-5B4F-4960-BA9F-E43FD8A399E5}" srcOrd="0" destOrd="0" presId="urn:microsoft.com/office/officeart/2018/2/layout/IconVerticalSolidList"/>
    <dgm:cxn modelId="{2B32CF0D-1D27-402A-B47A-0B69DB5440F5}" srcId="{ACE52EBF-0EB8-4766-AF09-2C71D1B098D6}" destId="{390ADC14-43C9-4CD1-B6AA-60556324D2C5}" srcOrd="5" destOrd="0" parTransId="{0B092CD0-2EDF-4A66-B840-FA3C5B04457C}" sibTransId="{CEF28357-6894-4842-99F2-6737544EC1D0}"/>
    <dgm:cxn modelId="{7FB11A19-B05A-4721-B4E0-6372954FAB50}" type="presOf" srcId="{ACE52EBF-0EB8-4766-AF09-2C71D1B098D6}" destId="{926CBC74-0BA9-4779-BE0B-446A7AA9064A}" srcOrd="0" destOrd="0" presId="urn:microsoft.com/office/officeart/2018/2/layout/IconVerticalSolidList"/>
    <dgm:cxn modelId="{31805423-FE77-4AEC-A796-3646FD227EF2}" type="presOf" srcId="{DEAECD09-A7D7-44AC-8C19-74969FDEAFB7}" destId="{9DC75C77-91A5-43F8-9EB6-7802BC323BFC}" srcOrd="0" destOrd="0" presId="urn:microsoft.com/office/officeart/2018/2/layout/IconVerticalSolidList"/>
    <dgm:cxn modelId="{7233FF2F-0374-4364-9DA3-71BEAEA3AD74}" srcId="{ACE52EBF-0EB8-4766-AF09-2C71D1B098D6}" destId="{06ABC0F4-DDA3-4CE4-A5A8-72E9B6D51AED}" srcOrd="7" destOrd="0" parTransId="{C74E67B7-3566-429D-A758-363EB4C40F8A}" sibTransId="{42E9FFB0-BC49-4EE4-8BAB-1A61B1C7DDC7}"/>
    <dgm:cxn modelId="{1212DD33-D6D2-4ADF-B8AC-5D4417A287AB}" type="presOf" srcId="{390ADC14-43C9-4CD1-B6AA-60556324D2C5}" destId="{DD92D820-1221-48BB-A042-550E38DBB11F}" srcOrd="0" destOrd="0" presId="urn:microsoft.com/office/officeart/2018/2/layout/IconVerticalSolidList"/>
    <dgm:cxn modelId="{D418C337-3B95-4C7F-B301-6AC9DFFD7E8B}" type="presOf" srcId="{43BC7358-AF9D-4F2B-9964-06389DA6BB24}" destId="{9F6395BD-174E-43CC-B5F3-64B2F820F709}" srcOrd="0" destOrd="0" presId="urn:microsoft.com/office/officeart/2018/2/layout/IconVerticalSolidList"/>
    <dgm:cxn modelId="{CC71CF6B-55B2-43E0-B38D-D0FCC707A353}" srcId="{ACE52EBF-0EB8-4766-AF09-2C71D1B098D6}" destId="{BC8267F3-02CA-495C-9774-73C064BEE273}" srcOrd="4" destOrd="0" parTransId="{1BC5E317-88F0-47D4-AB50-D51AC666E6FB}" sibTransId="{D8868FFB-9E78-406C-AD8A-4A8EE4FB591B}"/>
    <dgm:cxn modelId="{4B62267F-C197-4811-AC52-FC3DA095F358}" srcId="{ACE52EBF-0EB8-4766-AF09-2C71D1B098D6}" destId="{159E036F-24B4-414A-A63E-01D157FE1940}" srcOrd="0" destOrd="0" parTransId="{47519D04-F1E5-4BDB-9E62-E80AC0158B6A}" sibTransId="{D3B4DBFF-3669-45DD-9A00-1277EB8F1CB0}"/>
    <dgm:cxn modelId="{B930C97F-4CE4-4362-A257-C43F51311FB2}" type="presOf" srcId="{CA72A85E-E5E4-486E-841B-BFCF21FF318A}" destId="{2EF02557-E17F-48E1-BF2C-70A62B109663}" srcOrd="0" destOrd="0" presId="urn:microsoft.com/office/officeart/2018/2/layout/IconVerticalSolidList"/>
    <dgm:cxn modelId="{98CB9898-3E75-4263-8597-D7928F40162E}" type="presOf" srcId="{159E036F-24B4-414A-A63E-01D157FE1940}" destId="{41A65116-071E-4C51-8C5F-603941F0F34B}" srcOrd="0" destOrd="0" presId="urn:microsoft.com/office/officeart/2018/2/layout/IconVerticalSolidList"/>
    <dgm:cxn modelId="{06752199-BBBF-45FD-8E07-E3BDD23C1EE9}" type="presOf" srcId="{5DA1D9D0-9698-4019-A670-E650235B45FD}" destId="{EB57BAEE-47BF-4C98-B94F-4BBA56FE2009}" srcOrd="0" destOrd="0" presId="urn:microsoft.com/office/officeart/2018/2/layout/IconVerticalSolidList"/>
    <dgm:cxn modelId="{C62284A8-FC00-42A7-B752-0A60FD81351B}" srcId="{ACE52EBF-0EB8-4766-AF09-2C71D1B098D6}" destId="{43BC7358-AF9D-4F2B-9964-06389DA6BB24}" srcOrd="6" destOrd="0" parTransId="{9FA9CC1D-2B4D-4D88-A794-1A3EBFAE7EFB}" sibTransId="{F6203424-A9AC-4DC5-8A4E-D4F89780CC03}"/>
    <dgm:cxn modelId="{A3C9EEAB-5B50-4422-97B2-D5B4D131258C}" srcId="{ACE52EBF-0EB8-4766-AF09-2C71D1B098D6}" destId="{DEAECD09-A7D7-44AC-8C19-74969FDEAFB7}" srcOrd="2" destOrd="0" parTransId="{35BABDD8-956C-4AC1-A4E7-743A8B342AD0}" sibTransId="{A0EE97FD-6DF4-4A3B-9012-5023DC0E3529}"/>
    <dgm:cxn modelId="{604FD2B8-0311-47F8-B157-B9C1292BBEF9}" type="presOf" srcId="{06ABC0F4-DDA3-4CE4-A5A8-72E9B6D51AED}" destId="{EBE9C170-B6DE-4902-A281-B752068CCF2F}" srcOrd="0" destOrd="0" presId="urn:microsoft.com/office/officeart/2018/2/layout/IconVerticalSolidList"/>
    <dgm:cxn modelId="{93B42FCC-BA0B-4B2B-8213-5C579DBBC3A0}" srcId="{ACE52EBF-0EB8-4766-AF09-2C71D1B098D6}" destId="{CA72A85E-E5E4-486E-841B-BFCF21FF318A}" srcOrd="3" destOrd="0" parTransId="{D5B9D89F-0957-42D4-9D63-E855E3C16204}" sibTransId="{E55823F9-4D07-4578-9D9D-75238ED5639D}"/>
    <dgm:cxn modelId="{73CEF0DD-C335-424A-A10F-DDAA6D6EDDFF}" srcId="{ACE52EBF-0EB8-4766-AF09-2C71D1B098D6}" destId="{5DA1D9D0-9698-4019-A670-E650235B45FD}" srcOrd="1" destOrd="0" parTransId="{8F3CE011-29F2-4FF8-A092-E9820DD2C20F}" sibTransId="{EB6DF1D5-ABC9-4351-993F-8820283AC96F}"/>
    <dgm:cxn modelId="{FF061A7B-686D-4162-8680-650CF5C045BC}" type="presParOf" srcId="{926CBC74-0BA9-4779-BE0B-446A7AA9064A}" destId="{18FDAD24-EB30-4FDF-B111-D92EA0CB9416}" srcOrd="0" destOrd="0" presId="urn:microsoft.com/office/officeart/2018/2/layout/IconVerticalSolidList"/>
    <dgm:cxn modelId="{50C962F1-B5AE-4E76-8751-5F497FE60A4B}" type="presParOf" srcId="{18FDAD24-EB30-4FDF-B111-D92EA0CB9416}" destId="{BCE185D6-EB4B-438C-9F98-F4E2072C8F2F}" srcOrd="0" destOrd="0" presId="urn:microsoft.com/office/officeart/2018/2/layout/IconVerticalSolidList"/>
    <dgm:cxn modelId="{0D49C4EF-E2C2-4753-BA9A-C1C3E91A25AE}" type="presParOf" srcId="{18FDAD24-EB30-4FDF-B111-D92EA0CB9416}" destId="{CBF17695-0035-484B-9DE0-0CE34BBB55B0}" srcOrd="1" destOrd="0" presId="urn:microsoft.com/office/officeart/2018/2/layout/IconVerticalSolidList"/>
    <dgm:cxn modelId="{2063B25C-54FA-47E2-95FD-07F8B58B7BB0}" type="presParOf" srcId="{18FDAD24-EB30-4FDF-B111-D92EA0CB9416}" destId="{BB7ABB3E-0664-4E69-BE34-2AB804B070B8}" srcOrd="2" destOrd="0" presId="urn:microsoft.com/office/officeart/2018/2/layout/IconVerticalSolidList"/>
    <dgm:cxn modelId="{2E1211C4-3595-416A-BC5A-C7A6E9ED1F70}" type="presParOf" srcId="{18FDAD24-EB30-4FDF-B111-D92EA0CB9416}" destId="{41A65116-071E-4C51-8C5F-603941F0F34B}" srcOrd="3" destOrd="0" presId="urn:microsoft.com/office/officeart/2018/2/layout/IconVerticalSolidList"/>
    <dgm:cxn modelId="{E72845A1-13AB-4183-9531-3734EC1C9AAB}" type="presParOf" srcId="{926CBC74-0BA9-4779-BE0B-446A7AA9064A}" destId="{E633BF38-BC51-4643-BC33-A9A0C39B5EFC}" srcOrd="1" destOrd="0" presId="urn:microsoft.com/office/officeart/2018/2/layout/IconVerticalSolidList"/>
    <dgm:cxn modelId="{996A6003-1CA7-4E40-B63A-FC8D2ADA45C4}" type="presParOf" srcId="{926CBC74-0BA9-4779-BE0B-446A7AA9064A}" destId="{6B209C34-2E7C-4F92-813F-AB29366126F7}" srcOrd="2" destOrd="0" presId="urn:microsoft.com/office/officeart/2018/2/layout/IconVerticalSolidList"/>
    <dgm:cxn modelId="{4C7DE597-D324-4113-92D5-8AFDB8220D76}" type="presParOf" srcId="{6B209C34-2E7C-4F92-813F-AB29366126F7}" destId="{1ECAA216-746C-43B6-B1F7-80D014919700}" srcOrd="0" destOrd="0" presId="urn:microsoft.com/office/officeart/2018/2/layout/IconVerticalSolidList"/>
    <dgm:cxn modelId="{F087587B-80AE-46F7-AE3A-7E2A1BC5E6A6}" type="presParOf" srcId="{6B209C34-2E7C-4F92-813F-AB29366126F7}" destId="{AE2A4254-719C-4FE8-916D-A5AA7873888B}" srcOrd="1" destOrd="0" presId="urn:microsoft.com/office/officeart/2018/2/layout/IconVerticalSolidList"/>
    <dgm:cxn modelId="{AD2B0833-7182-4513-83E0-EFFF8DC371B6}" type="presParOf" srcId="{6B209C34-2E7C-4F92-813F-AB29366126F7}" destId="{72CE665C-3312-45C6-A6C0-838A23218C7B}" srcOrd="2" destOrd="0" presId="urn:microsoft.com/office/officeart/2018/2/layout/IconVerticalSolidList"/>
    <dgm:cxn modelId="{52E91B5E-FE51-4F83-99D8-A46215CDC2B1}" type="presParOf" srcId="{6B209C34-2E7C-4F92-813F-AB29366126F7}" destId="{EB57BAEE-47BF-4C98-B94F-4BBA56FE2009}" srcOrd="3" destOrd="0" presId="urn:microsoft.com/office/officeart/2018/2/layout/IconVerticalSolidList"/>
    <dgm:cxn modelId="{6FF44F83-B9E6-48B6-BDA9-F897227A9A20}" type="presParOf" srcId="{926CBC74-0BA9-4779-BE0B-446A7AA9064A}" destId="{2521EFDF-E7BD-42ED-BFC5-0BC850B5D197}" srcOrd="3" destOrd="0" presId="urn:microsoft.com/office/officeart/2018/2/layout/IconVerticalSolidList"/>
    <dgm:cxn modelId="{8A9780F6-240E-459E-8340-D47CE12B96EE}" type="presParOf" srcId="{926CBC74-0BA9-4779-BE0B-446A7AA9064A}" destId="{A078E733-9556-4774-9439-4E4128F6DF70}" srcOrd="4" destOrd="0" presId="urn:microsoft.com/office/officeart/2018/2/layout/IconVerticalSolidList"/>
    <dgm:cxn modelId="{F217E2DB-4B0B-48B0-9A18-FA89E46BEEF5}" type="presParOf" srcId="{A078E733-9556-4774-9439-4E4128F6DF70}" destId="{3656166B-D543-4529-B748-C29837F8793B}" srcOrd="0" destOrd="0" presId="urn:microsoft.com/office/officeart/2018/2/layout/IconVerticalSolidList"/>
    <dgm:cxn modelId="{7DEAF525-D3A5-4DB5-92AF-17C18040DD67}" type="presParOf" srcId="{A078E733-9556-4774-9439-4E4128F6DF70}" destId="{61053823-510F-49D6-8C95-A28070132C85}" srcOrd="1" destOrd="0" presId="urn:microsoft.com/office/officeart/2018/2/layout/IconVerticalSolidList"/>
    <dgm:cxn modelId="{AD364C8F-F9F4-458B-9602-196696F7709A}" type="presParOf" srcId="{A078E733-9556-4774-9439-4E4128F6DF70}" destId="{A4C217AC-76A4-4F41-9478-0818B8EB9A23}" srcOrd="2" destOrd="0" presId="urn:microsoft.com/office/officeart/2018/2/layout/IconVerticalSolidList"/>
    <dgm:cxn modelId="{805350E4-AE6F-4025-B482-34D7C4AE1757}" type="presParOf" srcId="{A078E733-9556-4774-9439-4E4128F6DF70}" destId="{9DC75C77-91A5-43F8-9EB6-7802BC323BFC}" srcOrd="3" destOrd="0" presId="urn:microsoft.com/office/officeart/2018/2/layout/IconVerticalSolidList"/>
    <dgm:cxn modelId="{E4360E6E-797D-4A29-83B5-495932EAF410}" type="presParOf" srcId="{926CBC74-0BA9-4779-BE0B-446A7AA9064A}" destId="{D7F538BB-E34A-4D6C-98C8-35B86B692368}" srcOrd="5" destOrd="0" presId="urn:microsoft.com/office/officeart/2018/2/layout/IconVerticalSolidList"/>
    <dgm:cxn modelId="{A2A3F22B-7B5C-4EF6-AD1F-7C92DEC8D5E7}" type="presParOf" srcId="{926CBC74-0BA9-4779-BE0B-446A7AA9064A}" destId="{18E1EC64-24AE-4FDE-B601-EE1CFD5BB34F}" srcOrd="6" destOrd="0" presId="urn:microsoft.com/office/officeart/2018/2/layout/IconVerticalSolidList"/>
    <dgm:cxn modelId="{75D33986-0997-4EB7-9A1D-9B9FA15CE04E}" type="presParOf" srcId="{18E1EC64-24AE-4FDE-B601-EE1CFD5BB34F}" destId="{60B50DED-1E20-4B15-A9A0-0CE95387EB69}" srcOrd="0" destOrd="0" presId="urn:microsoft.com/office/officeart/2018/2/layout/IconVerticalSolidList"/>
    <dgm:cxn modelId="{366D446F-94AB-47C5-A3A1-2DEF1B54CD51}" type="presParOf" srcId="{18E1EC64-24AE-4FDE-B601-EE1CFD5BB34F}" destId="{06B75144-7948-4250-86D4-56104C7DE77F}" srcOrd="1" destOrd="0" presId="urn:microsoft.com/office/officeart/2018/2/layout/IconVerticalSolidList"/>
    <dgm:cxn modelId="{3A077E5D-E495-4150-891A-3EEBCDFB4BFB}" type="presParOf" srcId="{18E1EC64-24AE-4FDE-B601-EE1CFD5BB34F}" destId="{8E3A1219-62F7-43DA-A03D-CCC11E6A4959}" srcOrd="2" destOrd="0" presId="urn:microsoft.com/office/officeart/2018/2/layout/IconVerticalSolidList"/>
    <dgm:cxn modelId="{CC7C3F15-D768-4ACE-BC36-AC2959E19685}" type="presParOf" srcId="{18E1EC64-24AE-4FDE-B601-EE1CFD5BB34F}" destId="{2EF02557-E17F-48E1-BF2C-70A62B109663}" srcOrd="3" destOrd="0" presId="urn:microsoft.com/office/officeart/2018/2/layout/IconVerticalSolidList"/>
    <dgm:cxn modelId="{BE080253-6CBE-494E-8081-28457E34C058}" type="presParOf" srcId="{926CBC74-0BA9-4779-BE0B-446A7AA9064A}" destId="{656ABD61-EF95-4F6B-AE2B-B856D2D780F6}" srcOrd="7" destOrd="0" presId="urn:microsoft.com/office/officeart/2018/2/layout/IconVerticalSolidList"/>
    <dgm:cxn modelId="{C7145819-DFB4-4434-8649-5A9DD3A0439A}" type="presParOf" srcId="{926CBC74-0BA9-4779-BE0B-446A7AA9064A}" destId="{3B68AD2A-153A-4444-B6BC-D9297A0293BB}" srcOrd="8" destOrd="0" presId="urn:microsoft.com/office/officeart/2018/2/layout/IconVerticalSolidList"/>
    <dgm:cxn modelId="{AE83AFDC-A10A-44AD-8567-9ED02DCB620B}" type="presParOf" srcId="{3B68AD2A-153A-4444-B6BC-D9297A0293BB}" destId="{BCC9104E-2A76-4681-8D55-E0454DF3A18C}" srcOrd="0" destOrd="0" presId="urn:microsoft.com/office/officeart/2018/2/layout/IconVerticalSolidList"/>
    <dgm:cxn modelId="{00BC6A9D-CA14-4E6C-A5AF-15849FDB4FB0}" type="presParOf" srcId="{3B68AD2A-153A-4444-B6BC-D9297A0293BB}" destId="{437344D7-BFA2-40EB-BBA4-74DE0F881347}" srcOrd="1" destOrd="0" presId="urn:microsoft.com/office/officeart/2018/2/layout/IconVerticalSolidList"/>
    <dgm:cxn modelId="{74F8AB86-2C60-451E-A00D-5415BB8C1E83}" type="presParOf" srcId="{3B68AD2A-153A-4444-B6BC-D9297A0293BB}" destId="{D42E398D-7FB7-461D-AAA3-642D4359F164}" srcOrd="2" destOrd="0" presId="urn:microsoft.com/office/officeart/2018/2/layout/IconVerticalSolidList"/>
    <dgm:cxn modelId="{19D4327F-3528-4E9A-B9EC-4DD9432126E1}" type="presParOf" srcId="{3B68AD2A-153A-4444-B6BC-D9297A0293BB}" destId="{CEF3E126-5B4F-4960-BA9F-E43FD8A399E5}" srcOrd="3" destOrd="0" presId="urn:microsoft.com/office/officeart/2018/2/layout/IconVerticalSolidList"/>
    <dgm:cxn modelId="{BE26A910-391B-4B06-9F16-DFEBCA9E63F8}" type="presParOf" srcId="{926CBC74-0BA9-4779-BE0B-446A7AA9064A}" destId="{D80A6091-6E60-493D-92BB-4879292A0D48}" srcOrd="9" destOrd="0" presId="urn:microsoft.com/office/officeart/2018/2/layout/IconVerticalSolidList"/>
    <dgm:cxn modelId="{EF37CA1D-F235-4083-8049-2C8457D44107}" type="presParOf" srcId="{926CBC74-0BA9-4779-BE0B-446A7AA9064A}" destId="{AF93C3AD-1251-4D00-8FEA-67A31DFF9FDD}" srcOrd="10" destOrd="0" presId="urn:microsoft.com/office/officeart/2018/2/layout/IconVerticalSolidList"/>
    <dgm:cxn modelId="{CD8C4912-B266-4518-BACE-B5E4CC282A6B}" type="presParOf" srcId="{AF93C3AD-1251-4D00-8FEA-67A31DFF9FDD}" destId="{279CD7DB-3750-43C2-9CE7-D540655AE84C}" srcOrd="0" destOrd="0" presId="urn:microsoft.com/office/officeart/2018/2/layout/IconVerticalSolidList"/>
    <dgm:cxn modelId="{8917BB1E-E969-46DE-8BB5-6D8E44608288}" type="presParOf" srcId="{AF93C3AD-1251-4D00-8FEA-67A31DFF9FDD}" destId="{E32EECB0-53AF-4FED-B1B7-91F8A77D4A57}" srcOrd="1" destOrd="0" presId="urn:microsoft.com/office/officeart/2018/2/layout/IconVerticalSolidList"/>
    <dgm:cxn modelId="{ABA68761-21B7-465D-8EBF-F99D3CE56466}" type="presParOf" srcId="{AF93C3AD-1251-4D00-8FEA-67A31DFF9FDD}" destId="{615A1CEE-2E79-4FFD-99EC-65C811B79DC5}" srcOrd="2" destOrd="0" presId="urn:microsoft.com/office/officeart/2018/2/layout/IconVerticalSolidList"/>
    <dgm:cxn modelId="{CAF773B3-DB06-4644-9265-8BC4652FF83F}" type="presParOf" srcId="{AF93C3AD-1251-4D00-8FEA-67A31DFF9FDD}" destId="{DD92D820-1221-48BB-A042-550E38DBB11F}" srcOrd="3" destOrd="0" presId="urn:microsoft.com/office/officeart/2018/2/layout/IconVerticalSolidList"/>
    <dgm:cxn modelId="{FA3CF3BF-7972-4F7F-B63F-98F8024D3094}" type="presParOf" srcId="{926CBC74-0BA9-4779-BE0B-446A7AA9064A}" destId="{D376E80A-1D24-4421-BAAF-407D7486362E}" srcOrd="11" destOrd="0" presId="urn:microsoft.com/office/officeart/2018/2/layout/IconVerticalSolidList"/>
    <dgm:cxn modelId="{056DB056-EE03-480A-9615-9F146EFE326B}" type="presParOf" srcId="{926CBC74-0BA9-4779-BE0B-446A7AA9064A}" destId="{11A1F020-211F-4B56-B877-BCB496F440AF}" srcOrd="12" destOrd="0" presId="urn:microsoft.com/office/officeart/2018/2/layout/IconVerticalSolidList"/>
    <dgm:cxn modelId="{476F137B-59CE-4A8A-A332-DF6F91D817EF}" type="presParOf" srcId="{11A1F020-211F-4B56-B877-BCB496F440AF}" destId="{979AD5A8-7073-41BB-B6B3-6835A3FBB1BF}" srcOrd="0" destOrd="0" presId="urn:microsoft.com/office/officeart/2018/2/layout/IconVerticalSolidList"/>
    <dgm:cxn modelId="{EC9F3378-43E3-460C-9932-3583B10C39BA}" type="presParOf" srcId="{11A1F020-211F-4B56-B877-BCB496F440AF}" destId="{774B90EC-B081-4E36-A460-D21C220F07AC}" srcOrd="1" destOrd="0" presId="urn:microsoft.com/office/officeart/2018/2/layout/IconVerticalSolidList"/>
    <dgm:cxn modelId="{5471D8A2-2B96-4102-9F81-09BFC1FED200}" type="presParOf" srcId="{11A1F020-211F-4B56-B877-BCB496F440AF}" destId="{34F686CC-C22C-43A8-9D52-611BA0A94858}" srcOrd="2" destOrd="0" presId="urn:microsoft.com/office/officeart/2018/2/layout/IconVerticalSolidList"/>
    <dgm:cxn modelId="{91B9DD25-2008-4430-821F-691C79941ED3}" type="presParOf" srcId="{11A1F020-211F-4B56-B877-BCB496F440AF}" destId="{9F6395BD-174E-43CC-B5F3-64B2F820F709}" srcOrd="3" destOrd="0" presId="urn:microsoft.com/office/officeart/2018/2/layout/IconVerticalSolidList"/>
    <dgm:cxn modelId="{3F9AE886-1B67-4290-8C20-ED4C618E1DCF}" type="presParOf" srcId="{926CBC74-0BA9-4779-BE0B-446A7AA9064A}" destId="{E2291776-AD20-4FB3-986B-EAC7C7860BA7}" srcOrd="13" destOrd="0" presId="urn:microsoft.com/office/officeart/2018/2/layout/IconVerticalSolidList"/>
    <dgm:cxn modelId="{FAEC145B-7A65-465A-B0AF-71358FB1E6FB}" type="presParOf" srcId="{926CBC74-0BA9-4779-BE0B-446A7AA9064A}" destId="{C7993D30-4BCC-496E-A6C4-ABD45789F099}" srcOrd="14" destOrd="0" presId="urn:microsoft.com/office/officeart/2018/2/layout/IconVerticalSolidList"/>
    <dgm:cxn modelId="{BBFDA987-3C87-4980-A0DC-462403583C08}" type="presParOf" srcId="{C7993D30-4BCC-496E-A6C4-ABD45789F099}" destId="{E8205EAF-713E-4C1C-A3C9-9229C363362E}" srcOrd="0" destOrd="0" presId="urn:microsoft.com/office/officeart/2018/2/layout/IconVerticalSolidList"/>
    <dgm:cxn modelId="{C002E3AB-2EA5-47DB-882C-A39404BEA99C}" type="presParOf" srcId="{C7993D30-4BCC-496E-A6C4-ABD45789F099}" destId="{A187171D-37E6-431F-974B-D552CC45CFF7}" srcOrd="1" destOrd="0" presId="urn:microsoft.com/office/officeart/2018/2/layout/IconVerticalSolidList"/>
    <dgm:cxn modelId="{12454648-F0C2-44CD-9559-E146A2BE3FF8}" type="presParOf" srcId="{C7993D30-4BCC-496E-A6C4-ABD45789F099}" destId="{E65E0B61-0693-40D4-AC32-5E596F75D990}" srcOrd="2" destOrd="0" presId="urn:microsoft.com/office/officeart/2018/2/layout/IconVerticalSolidList"/>
    <dgm:cxn modelId="{E8DD4FFE-C836-48C4-A15E-7F992523CCCF}" type="presParOf" srcId="{C7993D30-4BCC-496E-A6C4-ABD45789F099}" destId="{EBE9C170-B6DE-4902-A281-B752068CCF2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19D8F43-EDA9-456F-9645-4FA33466597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5F8E0EA-EB60-4E3C-92D2-8F589093BD6D}">
      <dgm:prSet/>
      <dgm:spPr/>
      <dgm:t>
        <a:bodyPr/>
        <a:lstStyle/>
        <a:p>
          <a:r>
            <a:rPr lang="en-GB" b="1"/>
            <a:t>User Interface</a:t>
          </a:r>
          <a:r>
            <a:rPr lang="en-GB"/>
            <a:t> - Clean, intuitive resume upload</a:t>
          </a:r>
          <a:endParaRPr lang="en-US"/>
        </a:p>
      </dgm:t>
    </dgm:pt>
    <dgm:pt modelId="{206A2EBB-2238-4F6E-AD41-8CDAB20D14F5}" type="parTrans" cxnId="{EEEC3F1F-C5A6-421F-9D77-191662A2D189}">
      <dgm:prSet/>
      <dgm:spPr/>
      <dgm:t>
        <a:bodyPr/>
        <a:lstStyle/>
        <a:p>
          <a:endParaRPr lang="en-US"/>
        </a:p>
      </dgm:t>
    </dgm:pt>
    <dgm:pt modelId="{5D8B195B-2B34-49B2-B64F-AC8455D7FFE4}" type="sibTrans" cxnId="{EEEC3F1F-C5A6-421F-9D77-191662A2D189}">
      <dgm:prSet/>
      <dgm:spPr/>
      <dgm:t>
        <a:bodyPr/>
        <a:lstStyle/>
        <a:p>
          <a:endParaRPr lang="en-US"/>
        </a:p>
      </dgm:t>
    </dgm:pt>
    <dgm:pt modelId="{DDCEC0BA-3D15-49E4-9B52-F4CA3480011F}">
      <dgm:prSet/>
      <dgm:spPr/>
      <dgm:t>
        <a:bodyPr/>
        <a:lstStyle/>
        <a:p>
          <a:r>
            <a:rPr lang="en-GB" b="1"/>
            <a:t>Real-time Processing</a:t>
          </a:r>
          <a:r>
            <a:rPr lang="en-GB"/>
            <a:t> - Instant AI analysis</a:t>
          </a:r>
          <a:endParaRPr lang="en-US"/>
        </a:p>
      </dgm:t>
    </dgm:pt>
    <dgm:pt modelId="{99B3F785-897A-4A30-A1AF-79A8C1EDD6FC}" type="parTrans" cxnId="{BD515E14-80FD-4200-A7A3-17BC8A75A7C3}">
      <dgm:prSet/>
      <dgm:spPr/>
      <dgm:t>
        <a:bodyPr/>
        <a:lstStyle/>
        <a:p>
          <a:endParaRPr lang="en-US"/>
        </a:p>
      </dgm:t>
    </dgm:pt>
    <dgm:pt modelId="{F822EC3F-12AF-4E97-B328-86F5AA0D0357}" type="sibTrans" cxnId="{BD515E14-80FD-4200-A7A3-17BC8A75A7C3}">
      <dgm:prSet/>
      <dgm:spPr/>
      <dgm:t>
        <a:bodyPr/>
        <a:lstStyle/>
        <a:p>
          <a:endParaRPr lang="en-US"/>
        </a:p>
      </dgm:t>
    </dgm:pt>
    <dgm:pt modelId="{0C6DB6EE-2347-47ED-BDDB-BC3D1BFB6901}">
      <dgm:prSet/>
      <dgm:spPr/>
      <dgm:t>
        <a:bodyPr/>
        <a:lstStyle/>
        <a:p>
          <a:r>
            <a:rPr lang="en-GB" b="1"/>
            <a:t>Results Dashboard</a:t>
          </a:r>
          <a:r>
            <a:rPr lang="en-GB"/>
            <a:t> - Visual scoring breakdown</a:t>
          </a:r>
          <a:endParaRPr lang="en-US"/>
        </a:p>
      </dgm:t>
    </dgm:pt>
    <dgm:pt modelId="{885D241C-7408-4EE7-BAA8-BF2F3773520C}" type="parTrans" cxnId="{E90BEBA0-8B12-477C-8744-3F5B8D8EC506}">
      <dgm:prSet/>
      <dgm:spPr/>
      <dgm:t>
        <a:bodyPr/>
        <a:lstStyle/>
        <a:p>
          <a:endParaRPr lang="en-US"/>
        </a:p>
      </dgm:t>
    </dgm:pt>
    <dgm:pt modelId="{D6FC5746-5C51-44B9-83A2-90F0334FF50E}" type="sibTrans" cxnId="{E90BEBA0-8B12-477C-8744-3F5B8D8EC506}">
      <dgm:prSet/>
      <dgm:spPr/>
      <dgm:t>
        <a:bodyPr/>
        <a:lstStyle/>
        <a:p>
          <a:endParaRPr lang="en-US"/>
        </a:p>
      </dgm:t>
    </dgm:pt>
    <dgm:pt modelId="{543602AD-9E58-4867-8F2B-6DAD2FE7C1A1}">
      <dgm:prSet/>
      <dgm:spPr/>
      <dgm:t>
        <a:bodyPr/>
        <a:lstStyle/>
        <a:p>
          <a:r>
            <a:rPr lang="en-GB" b="1"/>
            <a:t>API Integration</a:t>
          </a:r>
          <a:r>
            <a:rPr lang="en-GB"/>
            <a:t> - LMS connectivity demo</a:t>
          </a:r>
          <a:endParaRPr lang="en-US"/>
        </a:p>
      </dgm:t>
    </dgm:pt>
    <dgm:pt modelId="{B5D49AD6-37E5-4C5A-A88C-E680E1939377}" type="parTrans" cxnId="{98ADB45F-B701-48A4-A493-BFFA49613B8E}">
      <dgm:prSet/>
      <dgm:spPr/>
      <dgm:t>
        <a:bodyPr/>
        <a:lstStyle/>
        <a:p>
          <a:endParaRPr lang="en-US"/>
        </a:p>
      </dgm:t>
    </dgm:pt>
    <dgm:pt modelId="{7D01AE45-3105-44F7-AFEF-32B36E9A1443}" type="sibTrans" cxnId="{98ADB45F-B701-48A4-A493-BFFA49613B8E}">
      <dgm:prSet/>
      <dgm:spPr/>
      <dgm:t>
        <a:bodyPr/>
        <a:lstStyle/>
        <a:p>
          <a:endParaRPr lang="en-US"/>
        </a:p>
      </dgm:t>
    </dgm:pt>
    <dgm:pt modelId="{2053E5EF-16DE-4111-B892-ED4C603AD841}">
      <dgm:prSet/>
      <dgm:spPr/>
      <dgm:t>
        <a:bodyPr/>
        <a:lstStyle/>
        <a:p>
          <a:r>
            <a:rPr lang="en-GB" b="1"/>
            <a:t>Live Demo:</a:t>
          </a:r>
          <a:r>
            <a:rPr lang="en-GB"/>
            <a:t> </a:t>
          </a:r>
          <a:r>
            <a:rPr lang="en-GB">
              <a:hlinkClick xmlns:r="http://schemas.openxmlformats.org/officeDocument/2006/relationships" r:id="rId1"/>
            </a:rPr>
            <a:t>https://lsetf-plp-ai-recruiter-tool.streamlit.app/</a:t>
          </a:r>
          <a:endParaRPr lang="en-US"/>
        </a:p>
      </dgm:t>
    </dgm:pt>
    <dgm:pt modelId="{63BDCA38-F26F-4086-9FE9-C8774AF87C6B}" type="parTrans" cxnId="{185255D3-E465-4DD5-9308-4838BE3EDC76}">
      <dgm:prSet/>
      <dgm:spPr/>
      <dgm:t>
        <a:bodyPr/>
        <a:lstStyle/>
        <a:p>
          <a:endParaRPr lang="en-US"/>
        </a:p>
      </dgm:t>
    </dgm:pt>
    <dgm:pt modelId="{1A460726-1E0A-48A3-8E7C-475448DFDC7A}" type="sibTrans" cxnId="{185255D3-E465-4DD5-9308-4838BE3EDC76}">
      <dgm:prSet/>
      <dgm:spPr/>
      <dgm:t>
        <a:bodyPr/>
        <a:lstStyle/>
        <a:p>
          <a:endParaRPr lang="en-US"/>
        </a:p>
      </dgm:t>
    </dgm:pt>
    <dgm:pt modelId="{EBC9E6EE-17E2-4EBB-A847-E0961712B4CB}" type="pres">
      <dgm:prSet presAssocID="{219D8F43-EDA9-456F-9645-4FA33466597A}" presName="root" presStyleCnt="0">
        <dgm:presLayoutVars>
          <dgm:dir/>
          <dgm:resizeHandles val="exact"/>
        </dgm:presLayoutVars>
      </dgm:prSet>
      <dgm:spPr/>
    </dgm:pt>
    <dgm:pt modelId="{ADEE89F2-332F-4158-9E41-494B471F1DEE}" type="pres">
      <dgm:prSet presAssocID="{15F8E0EA-EB60-4E3C-92D2-8F589093BD6D}" presName="compNode" presStyleCnt="0"/>
      <dgm:spPr/>
    </dgm:pt>
    <dgm:pt modelId="{017AEC7B-44F0-43E8-9D24-DAFC99C6F7F5}" type="pres">
      <dgm:prSet presAssocID="{15F8E0EA-EB60-4E3C-92D2-8F589093BD6D}" presName="bgRect" presStyleLbl="bgShp" presStyleIdx="0" presStyleCnt="5"/>
      <dgm:spPr/>
    </dgm:pt>
    <dgm:pt modelId="{F055202C-3283-4E13-BE13-62E6AA33953E}" type="pres">
      <dgm:prSet presAssocID="{15F8E0EA-EB60-4E3C-92D2-8F589093BD6D}" presName="iconRect" presStyleLbl="node1" presStyleIdx="0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A8A62ADB-42B2-4180-8368-959B8158E004}" type="pres">
      <dgm:prSet presAssocID="{15F8E0EA-EB60-4E3C-92D2-8F589093BD6D}" presName="spaceRect" presStyleCnt="0"/>
      <dgm:spPr/>
    </dgm:pt>
    <dgm:pt modelId="{25D39189-2F5F-4DEA-A34A-B85354504A7A}" type="pres">
      <dgm:prSet presAssocID="{15F8E0EA-EB60-4E3C-92D2-8F589093BD6D}" presName="parTx" presStyleLbl="revTx" presStyleIdx="0" presStyleCnt="5">
        <dgm:presLayoutVars>
          <dgm:chMax val="0"/>
          <dgm:chPref val="0"/>
        </dgm:presLayoutVars>
      </dgm:prSet>
      <dgm:spPr/>
    </dgm:pt>
    <dgm:pt modelId="{56CE6B2A-CF3A-4141-9272-3F7C2CB8B4B4}" type="pres">
      <dgm:prSet presAssocID="{5D8B195B-2B34-49B2-B64F-AC8455D7FFE4}" presName="sibTrans" presStyleCnt="0"/>
      <dgm:spPr/>
    </dgm:pt>
    <dgm:pt modelId="{8A798D9C-392B-401C-B9EE-2E2CE638BC10}" type="pres">
      <dgm:prSet presAssocID="{DDCEC0BA-3D15-49E4-9B52-F4CA3480011F}" presName="compNode" presStyleCnt="0"/>
      <dgm:spPr/>
    </dgm:pt>
    <dgm:pt modelId="{CBA197BA-5D4C-46B8-8BC4-B0714D2861AF}" type="pres">
      <dgm:prSet presAssocID="{DDCEC0BA-3D15-49E4-9B52-F4CA3480011F}" presName="bgRect" presStyleLbl="bgShp" presStyleIdx="1" presStyleCnt="5"/>
      <dgm:spPr/>
    </dgm:pt>
    <dgm:pt modelId="{04121778-F3BF-48DC-9030-409C3FAE120B}" type="pres">
      <dgm:prSet presAssocID="{DDCEC0BA-3D15-49E4-9B52-F4CA3480011F}" presName="iconRect" presStyleLbl="node1" presStyleIdx="1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97DA91AA-9F7E-4F41-AE2D-FB4483CCE1EF}" type="pres">
      <dgm:prSet presAssocID="{DDCEC0BA-3D15-49E4-9B52-F4CA3480011F}" presName="spaceRect" presStyleCnt="0"/>
      <dgm:spPr/>
    </dgm:pt>
    <dgm:pt modelId="{7DC73E8C-6A47-4CC8-8C92-951E5A09030A}" type="pres">
      <dgm:prSet presAssocID="{DDCEC0BA-3D15-49E4-9B52-F4CA3480011F}" presName="parTx" presStyleLbl="revTx" presStyleIdx="1" presStyleCnt="5">
        <dgm:presLayoutVars>
          <dgm:chMax val="0"/>
          <dgm:chPref val="0"/>
        </dgm:presLayoutVars>
      </dgm:prSet>
      <dgm:spPr/>
    </dgm:pt>
    <dgm:pt modelId="{0493B08E-91AA-4AEB-9335-EFC6208B3776}" type="pres">
      <dgm:prSet presAssocID="{F822EC3F-12AF-4E97-B328-86F5AA0D0357}" presName="sibTrans" presStyleCnt="0"/>
      <dgm:spPr/>
    </dgm:pt>
    <dgm:pt modelId="{061CC69D-8825-4B73-B8CA-44F2FC95EE05}" type="pres">
      <dgm:prSet presAssocID="{0C6DB6EE-2347-47ED-BDDB-BC3D1BFB6901}" presName="compNode" presStyleCnt="0"/>
      <dgm:spPr/>
    </dgm:pt>
    <dgm:pt modelId="{0D9EA0B8-B4A2-4BFB-A4E5-80A4F8D850CA}" type="pres">
      <dgm:prSet presAssocID="{0C6DB6EE-2347-47ED-BDDB-BC3D1BFB6901}" presName="bgRect" presStyleLbl="bgShp" presStyleIdx="2" presStyleCnt="5"/>
      <dgm:spPr/>
    </dgm:pt>
    <dgm:pt modelId="{2695225E-2DE7-4080-ABF7-2BC2A68540AB}" type="pres">
      <dgm:prSet presAssocID="{0C6DB6EE-2347-47ED-BDDB-BC3D1BFB6901}" presName="iconRect" presStyleLbl="node1" presStyleIdx="2" presStyleCnt="5"/>
      <dgm:spPr>
        <a:blipFill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7D6BD56F-45AC-4409-84CF-ED99764DCF58}" type="pres">
      <dgm:prSet presAssocID="{0C6DB6EE-2347-47ED-BDDB-BC3D1BFB6901}" presName="spaceRect" presStyleCnt="0"/>
      <dgm:spPr/>
    </dgm:pt>
    <dgm:pt modelId="{9EF84450-5AE9-4015-9670-32916102F88F}" type="pres">
      <dgm:prSet presAssocID="{0C6DB6EE-2347-47ED-BDDB-BC3D1BFB6901}" presName="parTx" presStyleLbl="revTx" presStyleIdx="2" presStyleCnt="5">
        <dgm:presLayoutVars>
          <dgm:chMax val="0"/>
          <dgm:chPref val="0"/>
        </dgm:presLayoutVars>
      </dgm:prSet>
      <dgm:spPr/>
    </dgm:pt>
    <dgm:pt modelId="{3769C75D-E8F1-4DCE-BC35-8431661AE8D4}" type="pres">
      <dgm:prSet presAssocID="{D6FC5746-5C51-44B9-83A2-90F0334FF50E}" presName="sibTrans" presStyleCnt="0"/>
      <dgm:spPr/>
    </dgm:pt>
    <dgm:pt modelId="{5D2B2C1D-64D3-49E0-B043-27A852C0C72F}" type="pres">
      <dgm:prSet presAssocID="{543602AD-9E58-4867-8F2B-6DAD2FE7C1A1}" presName="compNode" presStyleCnt="0"/>
      <dgm:spPr/>
    </dgm:pt>
    <dgm:pt modelId="{F9453BAC-7BCF-42F3-9F72-2713ED847679}" type="pres">
      <dgm:prSet presAssocID="{543602AD-9E58-4867-8F2B-6DAD2FE7C1A1}" presName="bgRect" presStyleLbl="bgShp" presStyleIdx="3" presStyleCnt="5"/>
      <dgm:spPr/>
    </dgm:pt>
    <dgm:pt modelId="{F37D1524-E3BB-450E-B8EC-1B73B2EEE52B}" type="pres">
      <dgm:prSet presAssocID="{543602AD-9E58-4867-8F2B-6DAD2FE7C1A1}" presName="iconRect" presStyleLbl="node1" presStyleIdx="3" presStyleCnt="5"/>
      <dgm:spPr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FCC955C5-42B5-482A-B404-4E05F79BA998}" type="pres">
      <dgm:prSet presAssocID="{543602AD-9E58-4867-8F2B-6DAD2FE7C1A1}" presName="spaceRect" presStyleCnt="0"/>
      <dgm:spPr/>
    </dgm:pt>
    <dgm:pt modelId="{B51B062E-354A-4FA5-ADDF-AB52B0FAFCE8}" type="pres">
      <dgm:prSet presAssocID="{543602AD-9E58-4867-8F2B-6DAD2FE7C1A1}" presName="parTx" presStyleLbl="revTx" presStyleIdx="3" presStyleCnt="5">
        <dgm:presLayoutVars>
          <dgm:chMax val="0"/>
          <dgm:chPref val="0"/>
        </dgm:presLayoutVars>
      </dgm:prSet>
      <dgm:spPr/>
    </dgm:pt>
    <dgm:pt modelId="{A95787B2-F3F2-4578-BAD1-4420A5C30770}" type="pres">
      <dgm:prSet presAssocID="{7D01AE45-3105-44F7-AFEF-32B36E9A1443}" presName="sibTrans" presStyleCnt="0"/>
      <dgm:spPr/>
    </dgm:pt>
    <dgm:pt modelId="{17F6972A-8646-4E3D-9CAB-9DD32012C891}" type="pres">
      <dgm:prSet presAssocID="{2053E5EF-16DE-4111-B892-ED4C603AD841}" presName="compNode" presStyleCnt="0"/>
      <dgm:spPr/>
    </dgm:pt>
    <dgm:pt modelId="{84F643EE-2205-4799-BCF2-8EAF560D9602}" type="pres">
      <dgm:prSet presAssocID="{2053E5EF-16DE-4111-B892-ED4C603AD841}" presName="bgRect" presStyleLbl="bgShp" presStyleIdx="4" presStyleCnt="5"/>
      <dgm:spPr/>
    </dgm:pt>
    <dgm:pt modelId="{A0C6EF1E-C758-491B-8266-473467B22F41}" type="pres">
      <dgm:prSet presAssocID="{2053E5EF-16DE-4111-B892-ED4C603AD841}" presName="iconRect" presStyleLbl="node1" presStyleIdx="4" presStyleCnt="5"/>
      <dgm:spPr>
        <a:blipFill>
          <a:blip xmlns:r="http://schemas.openxmlformats.org/officeDocument/2006/relationships"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lay"/>
        </a:ext>
      </dgm:extLst>
    </dgm:pt>
    <dgm:pt modelId="{5533CA16-13FD-4294-81AA-845058E5FC03}" type="pres">
      <dgm:prSet presAssocID="{2053E5EF-16DE-4111-B892-ED4C603AD841}" presName="spaceRect" presStyleCnt="0"/>
      <dgm:spPr/>
    </dgm:pt>
    <dgm:pt modelId="{D8141303-3E66-42CB-99D4-D73ADD22B2F2}" type="pres">
      <dgm:prSet presAssocID="{2053E5EF-16DE-4111-B892-ED4C603AD841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D515E14-80FD-4200-A7A3-17BC8A75A7C3}" srcId="{219D8F43-EDA9-456F-9645-4FA33466597A}" destId="{DDCEC0BA-3D15-49E4-9B52-F4CA3480011F}" srcOrd="1" destOrd="0" parTransId="{99B3F785-897A-4A30-A1AF-79A8C1EDD6FC}" sibTransId="{F822EC3F-12AF-4E97-B328-86F5AA0D0357}"/>
    <dgm:cxn modelId="{E7396B14-F9F5-4C9A-8B2C-75A73E0628E3}" type="presOf" srcId="{DDCEC0BA-3D15-49E4-9B52-F4CA3480011F}" destId="{7DC73E8C-6A47-4CC8-8C92-951E5A09030A}" srcOrd="0" destOrd="0" presId="urn:microsoft.com/office/officeart/2018/2/layout/IconVerticalSolidList"/>
    <dgm:cxn modelId="{EEEC3F1F-C5A6-421F-9D77-191662A2D189}" srcId="{219D8F43-EDA9-456F-9645-4FA33466597A}" destId="{15F8E0EA-EB60-4E3C-92D2-8F589093BD6D}" srcOrd="0" destOrd="0" parTransId="{206A2EBB-2238-4F6E-AD41-8CDAB20D14F5}" sibTransId="{5D8B195B-2B34-49B2-B64F-AC8455D7FFE4}"/>
    <dgm:cxn modelId="{7D7E9439-0654-4B27-BD64-A6DC54F9F9D3}" type="presOf" srcId="{15F8E0EA-EB60-4E3C-92D2-8F589093BD6D}" destId="{25D39189-2F5F-4DEA-A34A-B85354504A7A}" srcOrd="0" destOrd="0" presId="urn:microsoft.com/office/officeart/2018/2/layout/IconVerticalSolidList"/>
    <dgm:cxn modelId="{E79FCE3B-190C-4F46-A11C-0999CD97367F}" type="presOf" srcId="{543602AD-9E58-4867-8F2B-6DAD2FE7C1A1}" destId="{B51B062E-354A-4FA5-ADDF-AB52B0FAFCE8}" srcOrd="0" destOrd="0" presId="urn:microsoft.com/office/officeart/2018/2/layout/IconVerticalSolidList"/>
    <dgm:cxn modelId="{98ADB45F-B701-48A4-A493-BFFA49613B8E}" srcId="{219D8F43-EDA9-456F-9645-4FA33466597A}" destId="{543602AD-9E58-4867-8F2B-6DAD2FE7C1A1}" srcOrd="3" destOrd="0" parTransId="{B5D49AD6-37E5-4C5A-A88C-E680E1939377}" sibTransId="{7D01AE45-3105-44F7-AFEF-32B36E9A1443}"/>
    <dgm:cxn modelId="{04A66751-1C7C-4339-BA21-7E22798AE389}" type="presOf" srcId="{0C6DB6EE-2347-47ED-BDDB-BC3D1BFB6901}" destId="{9EF84450-5AE9-4015-9670-32916102F88F}" srcOrd="0" destOrd="0" presId="urn:microsoft.com/office/officeart/2018/2/layout/IconVerticalSolidList"/>
    <dgm:cxn modelId="{E90BEBA0-8B12-477C-8744-3F5B8D8EC506}" srcId="{219D8F43-EDA9-456F-9645-4FA33466597A}" destId="{0C6DB6EE-2347-47ED-BDDB-BC3D1BFB6901}" srcOrd="2" destOrd="0" parTransId="{885D241C-7408-4EE7-BAA8-BF2F3773520C}" sibTransId="{D6FC5746-5C51-44B9-83A2-90F0334FF50E}"/>
    <dgm:cxn modelId="{A57251C6-8BFA-4733-822D-A3C731DC31B7}" type="presOf" srcId="{219D8F43-EDA9-456F-9645-4FA33466597A}" destId="{EBC9E6EE-17E2-4EBB-A847-E0961712B4CB}" srcOrd="0" destOrd="0" presId="urn:microsoft.com/office/officeart/2018/2/layout/IconVerticalSolidList"/>
    <dgm:cxn modelId="{185255D3-E465-4DD5-9308-4838BE3EDC76}" srcId="{219D8F43-EDA9-456F-9645-4FA33466597A}" destId="{2053E5EF-16DE-4111-B892-ED4C603AD841}" srcOrd="4" destOrd="0" parTransId="{63BDCA38-F26F-4086-9FE9-C8774AF87C6B}" sibTransId="{1A460726-1E0A-48A3-8E7C-475448DFDC7A}"/>
    <dgm:cxn modelId="{1EF7F8D5-B2FF-488E-BE69-905B1B741EE6}" type="presOf" srcId="{2053E5EF-16DE-4111-B892-ED4C603AD841}" destId="{D8141303-3E66-42CB-99D4-D73ADD22B2F2}" srcOrd="0" destOrd="0" presId="urn:microsoft.com/office/officeart/2018/2/layout/IconVerticalSolidList"/>
    <dgm:cxn modelId="{896C8BDC-53C1-4312-8439-F966494A44DA}" type="presParOf" srcId="{EBC9E6EE-17E2-4EBB-A847-E0961712B4CB}" destId="{ADEE89F2-332F-4158-9E41-494B471F1DEE}" srcOrd="0" destOrd="0" presId="urn:microsoft.com/office/officeart/2018/2/layout/IconVerticalSolidList"/>
    <dgm:cxn modelId="{0B60AFE0-37F6-474B-9FD4-0CFBFCF02A02}" type="presParOf" srcId="{ADEE89F2-332F-4158-9E41-494B471F1DEE}" destId="{017AEC7B-44F0-43E8-9D24-DAFC99C6F7F5}" srcOrd="0" destOrd="0" presId="urn:microsoft.com/office/officeart/2018/2/layout/IconVerticalSolidList"/>
    <dgm:cxn modelId="{410EC528-1B58-431F-9BD4-9C257B25253E}" type="presParOf" srcId="{ADEE89F2-332F-4158-9E41-494B471F1DEE}" destId="{F055202C-3283-4E13-BE13-62E6AA33953E}" srcOrd="1" destOrd="0" presId="urn:microsoft.com/office/officeart/2018/2/layout/IconVerticalSolidList"/>
    <dgm:cxn modelId="{DAB655A7-823F-4499-9138-D132BED7664C}" type="presParOf" srcId="{ADEE89F2-332F-4158-9E41-494B471F1DEE}" destId="{A8A62ADB-42B2-4180-8368-959B8158E004}" srcOrd="2" destOrd="0" presId="urn:microsoft.com/office/officeart/2018/2/layout/IconVerticalSolidList"/>
    <dgm:cxn modelId="{E4452349-75AD-4674-BC18-E8B9339BE361}" type="presParOf" srcId="{ADEE89F2-332F-4158-9E41-494B471F1DEE}" destId="{25D39189-2F5F-4DEA-A34A-B85354504A7A}" srcOrd="3" destOrd="0" presId="urn:microsoft.com/office/officeart/2018/2/layout/IconVerticalSolidList"/>
    <dgm:cxn modelId="{B98BABF4-9BB6-4247-B07B-3888EB9CA4A8}" type="presParOf" srcId="{EBC9E6EE-17E2-4EBB-A847-E0961712B4CB}" destId="{56CE6B2A-CF3A-4141-9272-3F7C2CB8B4B4}" srcOrd="1" destOrd="0" presId="urn:microsoft.com/office/officeart/2018/2/layout/IconVerticalSolidList"/>
    <dgm:cxn modelId="{853A5469-3BC4-4142-AF91-D7632FDD5047}" type="presParOf" srcId="{EBC9E6EE-17E2-4EBB-A847-E0961712B4CB}" destId="{8A798D9C-392B-401C-B9EE-2E2CE638BC10}" srcOrd="2" destOrd="0" presId="urn:microsoft.com/office/officeart/2018/2/layout/IconVerticalSolidList"/>
    <dgm:cxn modelId="{BE5FC84D-5502-4033-A882-37DC3539F733}" type="presParOf" srcId="{8A798D9C-392B-401C-B9EE-2E2CE638BC10}" destId="{CBA197BA-5D4C-46B8-8BC4-B0714D2861AF}" srcOrd="0" destOrd="0" presId="urn:microsoft.com/office/officeart/2018/2/layout/IconVerticalSolidList"/>
    <dgm:cxn modelId="{BCFF6477-2CFA-4398-ABE8-704F13F9F577}" type="presParOf" srcId="{8A798D9C-392B-401C-B9EE-2E2CE638BC10}" destId="{04121778-F3BF-48DC-9030-409C3FAE120B}" srcOrd="1" destOrd="0" presId="urn:microsoft.com/office/officeart/2018/2/layout/IconVerticalSolidList"/>
    <dgm:cxn modelId="{703A93CB-A082-404D-9296-11368C339167}" type="presParOf" srcId="{8A798D9C-392B-401C-B9EE-2E2CE638BC10}" destId="{97DA91AA-9F7E-4F41-AE2D-FB4483CCE1EF}" srcOrd="2" destOrd="0" presId="urn:microsoft.com/office/officeart/2018/2/layout/IconVerticalSolidList"/>
    <dgm:cxn modelId="{1462D034-0608-4701-93D9-1D11B323DB45}" type="presParOf" srcId="{8A798D9C-392B-401C-B9EE-2E2CE638BC10}" destId="{7DC73E8C-6A47-4CC8-8C92-951E5A09030A}" srcOrd="3" destOrd="0" presId="urn:microsoft.com/office/officeart/2018/2/layout/IconVerticalSolidList"/>
    <dgm:cxn modelId="{28F3EF2B-9B50-422D-983B-2EA984234D0C}" type="presParOf" srcId="{EBC9E6EE-17E2-4EBB-A847-E0961712B4CB}" destId="{0493B08E-91AA-4AEB-9335-EFC6208B3776}" srcOrd="3" destOrd="0" presId="urn:microsoft.com/office/officeart/2018/2/layout/IconVerticalSolidList"/>
    <dgm:cxn modelId="{B8866B3E-BFDE-4029-985E-65068F877966}" type="presParOf" srcId="{EBC9E6EE-17E2-4EBB-A847-E0961712B4CB}" destId="{061CC69D-8825-4B73-B8CA-44F2FC95EE05}" srcOrd="4" destOrd="0" presId="urn:microsoft.com/office/officeart/2018/2/layout/IconVerticalSolidList"/>
    <dgm:cxn modelId="{7F77BF5B-2D9F-4F80-829B-114B60907183}" type="presParOf" srcId="{061CC69D-8825-4B73-B8CA-44F2FC95EE05}" destId="{0D9EA0B8-B4A2-4BFB-A4E5-80A4F8D850CA}" srcOrd="0" destOrd="0" presId="urn:microsoft.com/office/officeart/2018/2/layout/IconVerticalSolidList"/>
    <dgm:cxn modelId="{E6BE152E-B9FA-49E7-AC72-3BA4723DF2AA}" type="presParOf" srcId="{061CC69D-8825-4B73-B8CA-44F2FC95EE05}" destId="{2695225E-2DE7-4080-ABF7-2BC2A68540AB}" srcOrd="1" destOrd="0" presId="urn:microsoft.com/office/officeart/2018/2/layout/IconVerticalSolidList"/>
    <dgm:cxn modelId="{6CCA3E48-EFBF-4B09-9186-B0EEF3D1FCE5}" type="presParOf" srcId="{061CC69D-8825-4B73-B8CA-44F2FC95EE05}" destId="{7D6BD56F-45AC-4409-84CF-ED99764DCF58}" srcOrd="2" destOrd="0" presId="urn:microsoft.com/office/officeart/2018/2/layout/IconVerticalSolidList"/>
    <dgm:cxn modelId="{EFC07ED9-C11F-41E8-A5DD-54F95E86CC65}" type="presParOf" srcId="{061CC69D-8825-4B73-B8CA-44F2FC95EE05}" destId="{9EF84450-5AE9-4015-9670-32916102F88F}" srcOrd="3" destOrd="0" presId="urn:microsoft.com/office/officeart/2018/2/layout/IconVerticalSolidList"/>
    <dgm:cxn modelId="{C1DE67D0-9CC9-44FD-842C-23D420DC1A24}" type="presParOf" srcId="{EBC9E6EE-17E2-4EBB-A847-E0961712B4CB}" destId="{3769C75D-E8F1-4DCE-BC35-8431661AE8D4}" srcOrd="5" destOrd="0" presId="urn:microsoft.com/office/officeart/2018/2/layout/IconVerticalSolidList"/>
    <dgm:cxn modelId="{2AB183B0-90C4-4B4B-A471-35D8B4007E18}" type="presParOf" srcId="{EBC9E6EE-17E2-4EBB-A847-E0961712B4CB}" destId="{5D2B2C1D-64D3-49E0-B043-27A852C0C72F}" srcOrd="6" destOrd="0" presId="urn:microsoft.com/office/officeart/2018/2/layout/IconVerticalSolidList"/>
    <dgm:cxn modelId="{B359516B-9863-4B72-83AC-1CE5C8999130}" type="presParOf" srcId="{5D2B2C1D-64D3-49E0-B043-27A852C0C72F}" destId="{F9453BAC-7BCF-42F3-9F72-2713ED847679}" srcOrd="0" destOrd="0" presId="urn:microsoft.com/office/officeart/2018/2/layout/IconVerticalSolidList"/>
    <dgm:cxn modelId="{1D8AC6BF-0CC3-4819-9A1D-FAB2EEBD76CF}" type="presParOf" srcId="{5D2B2C1D-64D3-49E0-B043-27A852C0C72F}" destId="{F37D1524-E3BB-450E-B8EC-1B73B2EEE52B}" srcOrd="1" destOrd="0" presId="urn:microsoft.com/office/officeart/2018/2/layout/IconVerticalSolidList"/>
    <dgm:cxn modelId="{E6D6D702-4327-47B1-B91A-CFFFA053A108}" type="presParOf" srcId="{5D2B2C1D-64D3-49E0-B043-27A852C0C72F}" destId="{FCC955C5-42B5-482A-B404-4E05F79BA998}" srcOrd="2" destOrd="0" presId="urn:microsoft.com/office/officeart/2018/2/layout/IconVerticalSolidList"/>
    <dgm:cxn modelId="{95A86EB2-5C6E-4323-8402-83A4C5B057F3}" type="presParOf" srcId="{5D2B2C1D-64D3-49E0-B043-27A852C0C72F}" destId="{B51B062E-354A-4FA5-ADDF-AB52B0FAFCE8}" srcOrd="3" destOrd="0" presId="urn:microsoft.com/office/officeart/2018/2/layout/IconVerticalSolidList"/>
    <dgm:cxn modelId="{790499EF-DF42-42C9-A7FB-8534218E337F}" type="presParOf" srcId="{EBC9E6EE-17E2-4EBB-A847-E0961712B4CB}" destId="{A95787B2-F3F2-4578-BAD1-4420A5C30770}" srcOrd="7" destOrd="0" presId="urn:microsoft.com/office/officeart/2018/2/layout/IconVerticalSolidList"/>
    <dgm:cxn modelId="{2D3C3EFD-5E0A-4DA7-8DEF-54CF609FDFF8}" type="presParOf" srcId="{EBC9E6EE-17E2-4EBB-A847-E0961712B4CB}" destId="{17F6972A-8646-4E3D-9CAB-9DD32012C891}" srcOrd="8" destOrd="0" presId="urn:microsoft.com/office/officeart/2018/2/layout/IconVerticalSolidList"/>
    <dgm:cxn modelId="{DFFD981C-1B51-417F-9191-D11612DF53D4}" type="presParOf" srcId="{17F6972A-8646-4E3D-9CAB-9DD32012C891}" destId="{84F643EE-2205-4799-BCF2-8EAF560D9602}" srcOrd="0" destOrd="0" presId="urn:microsoft.com/office/officeart/2018/2/layout/IconVerticalSolidList"/>
    <dgm:cxn modelId="{FBFA93CD-EE88-489C-9AD2-E4991AF4569C}" type="presParOf" srcId="{17F6972A-8646-4E3D-9CAB-9DD32012C891}" destId="{A0C6EF1E-C758-491B-8266-473467B22F41}" srcOrd="1" destOrd="0" presId="urn:microsoft.com/office/officeart/2018/2/layout/IconVerticalSolidList"/>
    <dgm:cxn modelId="{D0800A2A-C6C6-4FE7-BA50-A0974F4FEB81}" type="presParOf" srcId="{17F6972A-8646-4E3D-9CAB-9DD32012C891}" destId="{5533CA16-13FD-4294-81AA-845058E5FC03}" srcOrd="2" destOrd="0" presId="urn:microsoft.com/office/officeart/2018/2/layout/IconVerticalSolidList"/>
    <dgm:cxn modelId="{955DE4BC-5095-4285-B9BA-9F32FDAD8101}" type="presParOf" srcId="{17F6972A-8646-4E3D-9CAB-9DD32012C891}" destId="{D8141303-3E66-42CB-99D4-D73ADD22B2F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E41B41A-E115-497F-99CF-3858B0F5006C}">
      <dsp:nvSpPr>
        <dsp:cNvPr id="0" name=""/>
        <dsp:cNvSpPr/>
      </dsp:nvSpPr>
      <dsp:spPr>
        <a:xfrm>
          <a:off x="0" y="0"/>
          <a:ext cx="6620255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9F0992-6D1D-4DA5-A99E-C1613C04D981}">
      <dsp:nvSpPr>
        <dsp:cNvPr id="0" name=""/>
        <dsp:cNvSpPr/>
      </dsp:nvSpPr>
      <dsp:spPr>
        <a:xfrm>
          <a:off x="0" y="0"/>
          <a:ext cx="6620255" cy="2482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b="1" kern="1200"/>
            <a:t>Hackathon Submission</a:t>
          </a:r>
          <a:br>
            <a:rPr lang="en-GB" sz="3900" kern="1200"/>
          </a:br>
          <a:r>
            <a:rPr lang="en-GB" sz="3900" kern="1200"/>
            <a:t>PLP Nigeria Edition - Building Tech-Driven Solutions for Nigeria's Growth</a:t>
          </a:r>
          <a:endParaRPr lang="en-US" sz="3900" kern="1200"/>
        </a:p>
      </dsp:txBody>
      <dsp:txXfrm>
        <a:off x="0" y="0"/>
        <a:ext cx="6620255" cy="2482596"/>
      </dsp:txXfrm>
    </dsp:sp>
    <dsp:sp modelId="{41AB637D-5550-4178-B9C1-099AC71D5D79}">
      <dsp:nvSpPr>
        <dsp:cNvPr id="0" name=""/>
        <dsp:cNvSpPr/>
      </dsp:nvSpPr>
      <dsp:spPr>
        <a:xfrm>
          <a:off x="0" y="2482596"/>
          <a:ext cx="6620255" cy="0"/>
        </a:xfrm>
        <a:prstGeom prst="line">
          <a:avLst/>
        </a:prstGeom>
        <a:solidFill>
          <a:schemeClr val="accent5">
            <a:hueOff val="8375403"/>
            <a:satOff val="897"/>
            <a:lumOff val="-17256"/>
            <a:alphaOff val="0"/>
          </a:schemeClr>
        </a:solidFill>
        <a:ln w="19050" cap="flat" cmpd="sng" algn="ctr">
          <a:solidFill>
            <a:schemeClr val="accent5">
              <a:hueOff val="8375403"/>
              <a:satOff val="897"/>
              <a:lumOff val="-1725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796290-BFBC-4C1A-83CB-B90B4187C4A7}">
      <dsp:nvSpPr>
        <dsp:cNvPr id="0" name=""/>
        <dsp:cNvSpPr/>
      </dsp:nvSpPr>
      <dsp:spPr>
        <a:xfrm>
          <a:off x="0" y="2482596"/>
          <a:ext cx="6620255" cy="24825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8590" tIns="148590" rIns="148590" bIns="148590" numCol="1" spcCol="1270" anchor="t" anchorCtr="0">
          <a:noAutofit/>
        </a:bodyPr>
        <a:lstStyle/>
        <a:p>
          <a:pPr marL="0" lvl="0" indent="0" algn="l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900" b="1" kern="1200"/>
            <a:t>Team:</a:t>
          </a:r>
          <a:r>
            <a:rPr lang="en-GB" sz="3900" kern="1200"/>
            <a:t> Balogun Olusegun</a:t>
          </a:r>
          <a:br>
            <a:rPr lang="en-GB" sz="3900" kern="1200"/>
          </a:br>
          <a:r>
            <a:rPr lang="en-GB" sz="3900" b="1" kern="1200"/>
            <a:t>Partners:</a:t>
          </a:r>
          <a:r>
            <a:rPr lang="en-GB" sz="3900" kern="1200"/>
            <a:t> LSETF × Opolo Global Innovation</a:t>
          </a:r>
          <a:br>
            <a:rPr lang="en-GB" sz="3900" kern="1200"/>
          </a:br>
          <a:r>
            <a:rPr lang="en-GB" sz="3900" b="1" kern="1200"/>
            <a:t>Date:</a:t>
          </a:r>
          <a:r>
            <a:rPr lang="en-GB" sz="3900" kern="1200"/>
            <a:t> September 2025</a:t>
          </a:r>
          <a:endParaRPr lang="en-US" sz="3900" kern="1200"/>
        </a:p>
      </dsp:txBody>
      <dsp:txXfrm>
        <a:off x="0" y="2482596"/>
        <a:ext cx="6620255" cy="2482596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F00341-0EB5-4F18-AA5A-053064466DB3}">
      <dsp:nvSpPr>
        <dsp:cNvPr id="0" name=""/>
        <dsp:cNvSpPr/>
      </dsp:nvSpPr>
      <dsp:spPr>
        <a:xfrm>
          <a:off x="0" y="611"/>
          <a:ext cx="730605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5CA360-3B59-4456-8E85-093AB0D0DA85}">
      <dsp:nvSpPr>
        <dsp:cNvPr id="0" name=""/>
        <dsp:cNvSpPr/>
      </dsp:nvSpPr>
      <dsp:spPr>
        <a:xfrm>
          <a:off x="0" y="611"/>
          <a:ext cx="7306056" cy="556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b="1" kern="1200"/>
            <a:t>Hackathon Achievement:</a:t>
          </a:r>
          <a:endParaRPr lang="en-US" sz="2600" kern="1200"/>
        </a:p>
      </dsp:txBody>
      <dsp:txXfrm>
        <a:off x="0" y="611"/>
        <a:ext cx="7306056" cy="556632"/>
      </dsp:txXfrm>
    </dsp:sp>
    <dsp:sp modelId="{750248BB-EB9B-4282-93EC-BCE346988B41}">
      <dsp:nvSpPr>
        <dsp:cNvPr id="0" name=""/>
        <dsp:cNvSpPr/>
      </dsp:nvSpPr>
      <dsp:spPr>
        <a:xfrm>
          <a:off x="0" y="557243"/>
          <a:ext cx="730605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9E9592-A91C-4326-BBE7-0F17B708D051}">
      <dsp:nvSpPr>
        <dsp:cNvPr id="0" name=""/>
        <dsp:cNvSpPr/>
      </dsp:nvSpPr>
      <dsp:spPr>
        <a:xfrm>
          <a:off x="0" y="557243"/>
          <a:ext cx="7306056" cy="556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Fully functional prototype deployed</a:t>
          </a:r>
          <a:endParaRPr lang="en-US" sz="2600" kern="1200"/>
        </a:p>
      </dsp:txBody>
      <dsp:txXfrm>
        <a:off x="0" y="557243"/>
        <a:ext cx="7306056" cy="556632"/>
      </dsp:txXfrm>
    </dsp:sp>
    <dsp:sp modelId="{57D068CE-AA9D-48ED-BEF7-11B9D5B2DBD0}">
      <dsp:nvSpPr>
        <dsp:cNvPr id="0" name=""/>
        <dsp:cNvSpPr/>
      </dsp:nvSpPr>
      <dsp:spPr>
        <a:xfrm>
          <a:off x="0" y="1113875"/>
          <a:ext cx="730605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579A47-C862-426E-B486-0FFC7C4EE6E4}">
      <dsp:nvSpPr>
        <dsp:cNvPr id="0" name=""/>
        <dsp:cNvSpPr/>
      </dsp:nvSpPr>
      <dsp:spPr>
        <a:xfrm>
          <a:off x="0" y="1113875"/>
          <a:ext cx="7306056" cy="556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Azure cloud infrastructure operational</a:t>
          </a:r>
          <a:endParaRPr lang="en-US" sz="2600" kern="1200"/>
        </a:p>
      </dsp:txBody>
      <dsp:txXfrm>
        <a:off x="0" y="1113875"/>
        <a:ext cx="7306056" cy="556632"/>
      </dsp:txXfrm>
    </dsp:sp>
    <dsp:sp modelId="{4927F973-E463-4CF6-A3C8-B8BC332A5505}">
      <dsp:nvSpPr>
        <dsp:cNvPr id="0" name=""/>
        <dsp:cNvSpPr/>
      </dsp:nvSpPr>
      <dsp:spPr>
        <a:xfrm>
          <a:off x="0" y="1670507"/>
          <a:ext cx="730605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0B2C2C-C835-45A4-8FD6-2BC6CE0B8E3B}">
      <dsp:nvSpPr>
        <dsp:cNvPr id="0" name=""/>
        <dsp:cNvSpPr/>
      </dsp:nvSpPr>
      <dsp:spPr>
        <a:xfrm>
          <a:off x="0" y="1670507"/>
          <a:ext cx="7306056" cy="556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AI models trained and validated</a:t>
          </a:r>
          <a:endParaRPr lang="en-US" sz="2600" kern="1200"/>
        </a:p>
      </dsp:txBody>
      <dsp:txXfrm>
        <a:off x="0" y="1670507"/>
        <a:ext cx="7306056" cy="556632"/>
      </dsp:txXfrm>
    </dsp:sp>
    <dsp:sp modelId="{477010F9-5921-401C-B239-40488709EFD6}">
      <dsp:nvSpPr>
        <dsp:cNvPr id="0" name=""/>
        <dsp:cNvSpPr/>
      </dsp:nvSpPr>
      <dsp:spPr>
        <a:xfrm>
          <a:off x="0" y="2227139"/>
          <a:ext cx="730605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0AF0BA-37CB-4820-925A-E6DD438FDF0B}">
      <dsp:nvSpPr>
        <dsp:cNvPr id="0" name=""/>
        <dsp:cNvSpPr/>
      </dsp:nvSpPr>
      <dsp:spPr>
        <a:xfrm>
          <a:off x="0" y="2227139"/>
          <a:ext cx="7306056" cy="556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API documentation complete</a:t>
          </a:r>
          <a:endParaRPr lang="en-US" sz="2600" kern="1200"/>
        </a:p>
      </dsp:txBody>
      <dsp:txXfrm>
        <a:off x="0" y="2227139"/>
        <a:ext cx="7306056" cy="556632"/>
      </dsp:txXfrm>
    </dsp:sp>
    <dsp:sp modelId="{F5EE1E73-7F89-4BF3-B4FD-AA76C10610DA}">
      <dsp:nvSpPr>
        <dsp:cNvPr id="0" name=""/>
        <dsp:cNvSpPr/>
      </dsp:nvSpPr>
      <dsp:spPr>
        <a:xfrm>
          <a:off x="0" y="2783772"/>
          <a:ext cx="730605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DD2E9F-F770-46BB-A93B-CDA75C9477B8}">
      <dsp:nvSpPr>
        <dsp:cNvPr id="0" name=""/>
        <dsp:cNvSpPr/>
      </dsp:nvSpPr>
      <dsp:spPr>
        <a:xfrm>
          <a:off x="0" y="2783772"/>
          <a:ext cx="7306056" cy="556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b="1" kern="1200"/>
            <a:t>Technical Validation:</a:t>
          </a:r>
          <a:endParaRPr lang="en-US" sz="2600" kern="1200"/>
        </a:p>
      </dsp:txBody>
      <dsp:txXfrm>
        <a:off x="0" y="2783772"/>
        <a:ext cx="7306056" cy="556632"/>
      </dsp:txXfrm>
    </dsp:sp>
    <dsp:sp modelId="{7037B24A-82D7-4C8F-98A6-4C22FE1F5A36}">
      <dsp:nvSpPr>
        <dsp:cNvPr id="0" name=""/>
        <dsp:cNvSpPr/>
      </dsp:nvSpPr>
      <dsp:spPr>
        <a:xfrm>
          <a:off x="0" y="3340404"/>
          <a:ext cx="730605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3F9196-2FF9-43C6-81C6-5F675607478F}">
      <dsp:nvSpPr>
        <dsp:cNvPr id="0" name=""/>
        <dsp:cNvSpPr/>
      </dsp:nvSpPr>
      <dsp:spPr>
        <a:xfrm>
          <a:off x="0" y="3340404"/>
          <a:ext cx="7306056" cy="556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95% accuracy in skill extraction</a:t>
          </a:r>
          <a:endParaRPr lang="en-US" sz="2600" kern="1200"/>
        </a:p>
      </dsp:txBody>
      <dsp:txXfrm>
        <a:off x="0" y="3340404"/>
        <a:ext cx="7306056" cy="556632"/>
      </dsp:txXfrm>
    </dsp:sp>
    <dsp:sp modelId="{74C70189-A580-4097-8906-5D8A524BAF47}">
      <dsp:nvSpPr>
        <dsp:cNvPr id="0" name=""/>
        <dsp:cNvSpPr/>
      </dsp:nvSpPr>
      <dsp:spPr>
        <a:xfrm>
          <a:off x="0" y="3897036"/>
          <a:ext cx="730605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76EF87-2958-4DCA-8787-7C4E11B0920C}">
      <dsp:nvSpPr>
        <dsp:cNvPr id="0" name=""/>
        <dsp:cNvSpPr/>
      </dsp:nvSpPr>
      <dsp:spPr>
        <a:xfrm>
          <a:off x="0" y="3897036"/>
          <a:ext cx="7306056" cy="556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&lt;5 second processing time</a:t>
          </a:r>
          <a:endParaRPr lang="en-US" sz="2600" kern="1200"/>
        </a:p>
      </dsp:txBody>
      <dsp:txXfrm>
        <a:off x="0" y="3897036"/>
        <a:ext cx="7306056" cy="556632"/>
      </dsp:txXfrm>
    </dsp:sp>
    <dsp:sp modelId="{DE0F9C6F-D7B3-4ECC-AC7A-120262628592}">
      <dsp:nvSpPr>
        <dsp:cNvPr id="0" name=""/>
        <dsp:cNvSpPr/>
      </dsp:nvSpPr>
      <dsp:spPr>
        <a:xfrm>
          <a:off x="0" y="4453668"/>
          <a:ext cx="7306056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EF2F46-61F4-44E4-A481-1B7C14C9F3EA}">
      <dsp:nvSpPr>
        <dsp:cNvPr id="0" name=""/>
        <dsp:cNvSpPr/>
      </dsp:nvSpPr>
      <dsp:spPr>
        <a:xfrm>
          <a:off x="0" y="4453668"/>
          <a:ext cx="7306056" cy="5566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Scalable to 10,000+ applicants</a:t>
          </a:r>
          <a:endParaRPr lang="en-US" sz="2600" kern="1200"/>
        </a:p>
      </dsp:txBody>
      <dsp:txXfrm>
        <a:off x="0" y="4453668"/>
        <a:ext cx="7306056" cy="55663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07EF6F-1948-4E92-A091-4992FA3B421F}">
      <dsp:nvSpPr>
        <dsp:cNvPr id="0" name=""/>
        <dsp:cNvSpPr/>
      </dsp:nvSpPr>
      <dsp:spPr>
        <a:xfrm>
          <a:off x="0" y="639"/>
          <a:ext cx="7488936" cy="537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EA11E2-C692-4662-BBE8-FBC6E42DA585}">
      <dsp:nvSpPr>
        <dsp:cNvPr id="0" name=""/>
        <dsp:cNvSpPr/>
      </dsp:nvSpPr>
      <dsp:spPr>
        <a:xfrm>
          <a:off x="162519" y="121521"/>
          <a:ext cx="295490" cy="29549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520170-EC14-4CC1-AD7D-8708DAEEA25E}">
      <dsp:nvSpPr>
        <dsp:cNvPr id="0" name=""/>
        <dsp:cNvSpPr/>
      </dsp:nvSpPr>
      <dsp:spPr>
        <a:xfrm>
          <a:off x="620529" y="639"/>
          <a:ext cx="6868406" cy="537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59" tIns="56859" rIns="56859" bIns="5685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/>
            <a:t>Balogun Olusegun</a:t>
          </a:r>
          <a:r>
            <a:rPr lang="en-GB" sz="1600" kern="1200"/>
            <a:t> - Full Stack Developer &amp; AI Specialist</a:t>
          </a:r>
          <a:endParaRPr lang="en-US" sz="1600" kern="1200"/>
        </a:p>
      </dsp:txBody>
      <dsp:txXfrm>
        <a:off x="620529" y="639"/>
        <a:ext cx="6868406" cy="537254"/>
      </dsp:txXfrm>
    </dsp:sp>
    <dsp:sp modelId="{178871DA-AC8D-400B-B4E3-66ABAC5148CD}">
      <dsp:nvSpPr>
        <dsp:cNvPr id="0" name=""/>
        <dsp:cNvSpPr/>
      </dsp:nvSpPr>
      <dsp:spPr>
        <a:xfrm>
          <a:off x="0" y="672207"/>
          <a:ext cx="7488936" cy="537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2E35F3-7EE7-4D8C-AA98-BA32444F773F}">
      <dsp:nvSpPr>
        <dsp:cNvPr id="0" name=""/>
        <dsp:cNvSpPr/>
      </dsp:nvSpPr>
      <dsp:spPr>
        <a:xfrm>
          <a:off x="162519" y="793090"/>
          <a:ext cx="295490" cy="29549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806574-FC15-4095-9D31-4F62FFFAD176}">
      <dsp:nvSpPr>
        <dsp:cNvPr id="0" name=""/>
        <dsp:cNvSpPr/>
      </dsp:nvSpPr>
      <dsp:spPr>
        <a:xfrm>
          <a:off x="620529" y="672207"/>
          <a:ext cx="6868406" cy="537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59" tIns="56859" rIns="56859" bIns="5685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5+ years cloud infrastructure experience</a:t>
          </a:r>
          <a:endParaRPr lang="en-US" sz="1600" kern="1200"/>
        </a:p>
      </dsp:txBody>
      <dsp:txXfrm>
        <a:off x="620529" y="672207"/>
        <a:ext cx="6868406" cy="537254"/>
      </dsp:txXfrm>
    </dsp:sp>
    <dsp:sp modelId="{E1E98370-1624-497E-967D-95122310D5BA}">
      <dsp:nvSpPr>
        <dsp:cNvPr id="0" name=""/>
        <dsp:cNvSpPr/>
      </dsp:nvSpPr>
      <dsp:spPr>
        <a:xfrm>
          <a:off x="0" y="1343776"/>
          <a:ext cx="7488936" cy="537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01A84B-2587-41EF-9915-09AB84E4051C}">
      <dsp:nvSpPr>
        <dsp:cNvPr id="0" name=""/>
        <dsp:cNvSpPr/>
      </dsp:nvSpPr>
      <dsp:spPr>
        <a:xfrm>
          <a:off x="162519" y="1464658"/>
          <a:ext cx="295490" cy="29549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9C6B53-6EC1-4B62-95A5-0619D7A6C7AF}">
      <dsp:nvSpPr>
        <dsp:cNvPr id="0" name=""/>
        <dsp:cNvSpPr/>
      </dsp:nvSpPr>
      <dsp:spPr>
        <a:xfrm>
          <a:off x="620529" y="1343776"/>
          <a:ext cx="6868406" cy="537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59" tIns="56859" rIns="56859" bIns="5685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Azure-certified solutions architect</a:t>
          </a:r>
          <a:endParaRPr lang="en-US" sz="1600" kern="1200"/>
        </a:p>
      </dsp:txBody>
      <dsp:txXfrm>
        <a:off x="620529" y="1343776"/>
        <a:ext cx="6868406" cy="537254"/>
      </dsp:txXfrm>
    </dsp:sp>
    <dsp:sp modelId="{EBA48E3B-CCD0-4006-B4EF-95EE790DDA52}">
      <dsp:nvSpPr>
        <dsp:cNvPr id="0" name=""/>
        <dsp:cNvSpPr/>
      </dsp:nvSpPr>
      <dsp:spPr>
        <a:xfrm>
          <a:off x="0" y="2015344"/>
          <a:ext cx="7488936" cy="537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B004DD-25C4-4FE6-8258-9630FA5AFA06}">
      <dsp:nvSpPr>
        <dsp:cNvPr id="0" name=""/>
        <dsp:cNvSpPr/>
      </dsp:nvSpPr>
      <dsp:spPr>
        <a:xfrm>
          <a:off x="162519" y="2136226"/>
          <a:ext cx="295490" cy="29549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73E291-C07C-47E5-A7FC-08653B524209}">
      <dsp:nvSpPr>
        <dsp:cNvPr id="0" name=""/>
        <dsp:cNvSpPr/>
      </dsp:nvSpPr>
      <dsp:spPr>
        <a:xfrm>
          <a:off x="620529" y="2015344"/>
          <a:ext cx="6868406" cy="537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59" tIns="56859" rIns="56859" bIns="5685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Passion for Nigeria's tech ecosystem</a:t>
          </a:r>
          <a:endParaRPr lang="en-US" sz="1600" kern="1200"/>
        </a:p>
      </dsp:txBody>
      <dsp:txXfrm>
        <a:off x="620529" y="2015344"/>
        <a:ext cx="6868406" cy="537254"/>
      </dsp:txXfrm>
    </dsp:sp>
    <dsp:sp modelId="{10B6A4B9-FA91-4B1A-AF0A-536DF27D6973}">
      <dsp:nvSpPr>
        <dsp:cNvPr id="0" name=""/>
        <dsp:cNvSpPr/>
      </dsp:nvSpPr>
      <dsp:spPr>
        <a:xfrm>
          <a:off x="0" y="2686912"/>
          <a:ext cx="7488936" cy="537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4E3C0DF-53D2-4088-B052-07D74AD3D48A}">
      <dsp:nvSpPr>
        <dsp:cNvPr id="0" name=""/>
        <dsp:cNvSpPr/>
      </dsp:nvSpPr>
      <dsp:spPr>
        <a:xfrm>
          <a:off x="162519" y="2807795"/>
          <a:ext cx="295490" cy="29549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B55ED6-9228-41CD-A0A6-95CA8A72E3EB}">
      <dsp:nvSpPr>
        <dsp:cNvPr id="0" name=""/>
        <dsp:cNvSpPr/>
      </dsp:nvSpPr>
      <dsp:spPr>
        <a:xfrm>
          <a:off x="620529" y="2686912"/>
          <a:ext cx="6868406" cy="537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59" tIns="56859" rIns="56859" bIns="5685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b="1" kern="1200"/>
            <a:t>Advisors:</a:t>
          </a:r>
          <a:endParaRPr lang="en-US" sz="1600" kern="1200"/>
        </a:p>
      </dsp:txBody>
      <dsp:txXfrm>
        <a:off x="620529" y="2686912"/>
        <a:ext cx="6868406" cy="537254"/>
      </dsp:txXfrm>
    </dsp:sp>
    <dsp:sp modelId="{310BB8CD-A97B-428A-9C5E-C5717FE6CEF6}">
      <dsp:nvSpPr>
        <dsp:cNvPr id="0" name=""/>
        <dsp:cNvSpPr/>
      </dsp:nvSpPr>
      <dsp:spPr>
        <a:xfrm>
          <a:off x="0" y="3358481"/>
          <a:ext cx="7488936" cy="537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DFE0E3F-A290-4B12-BA0B-2408A583DF87}">
      <dsp:nvSpPr>
        <dsp:cNvPr id="0" name=""/>
        <dsp:cNvSpPr/>
      </dsp:nvSpPr>
      <dsp:spPr>
        <a:xfrm>
          <a:off x="162519" y="3479363"/>
          <a:ext cx="295490" cy="29549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2D9E63-37E0-4957-B1AF-812D297CFFC5}">
      <dsp:nvSpPr>
        <dsp:cNvPr id="0" name=""/>
        <dsp:cNvSpPr/>
      </dsp:nvSpPr>
      <dsp:spPr>
        <a:xfrm>
          <a:off x="620529" y="3358481"/>
          <a:ext cx="6868406" cy="537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59" tIns="56859" rIns="56859" bIns="5685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LSETF Program Experts</a:t>
          </a:r>
          <a:endParaRPr lang="en-US" sz="1600" kern="1200"/>
        </a:p>
      </dsp:txBody>
      <dsp:txXfrm>
        <a:off x="620529" y="3358481"/>
        <a:ext cx="6868406" cy="537254"/>
      </dsp:txXfrm>
    </dsp:sp>
    <dsp:sp modelId="{340140C8-3EDE-4D9C-8439-B8E056799464}">
      <dsp:nvSpPr>
        <dsp:cNvPr id="0" name=""/>
        <dsp:cNvSpPr/>
      </dsp:nvSpPr>
      <dsp:spPr>
        <a:xfrm>
          <a:off x="0" y="4030049"/>
          <a:ext cx="7488936" cy="537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9E4DD4-4981-4CD4-9192-05051660B8FF}">
      <dsp:nvSpPr>
        <dsp:cNvPr id="0" name=""/>
        <dsp:cNvSpPr/>
      </dsp:nvSpPr>
      <dsp:spPr>
        <a:xfrm>
          <a:off x="162519" y="4150931"/>
          <a:ext cx="295490" cy="295490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A731A1-34C6-41E7-814D-4B828FE1223D}">
      <dsp:nvSpPr>
        <dsp:cNvPr id="0" name=""/>
        <dsp:cNvSpPr/>
      </dsp:nvSpPr>
      <dsp:spPr>
        <a:xfrm>
          <a:off x="620529" y="4030049"/>
          <a:ext cx="6868406" cy="537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59" tIns="56859" rIns="56859" bIns="5685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AI/ML Technical Advisors</a:t>
          </a:r>
          <a:endParaRPr lang="en-US" sz="1600" kern="1200"/>
        </a:p>
      </dsp:txBody>
      <dsp:txXfrm>
        <a:off x="620529" y="4030049"/>
        <a:ext cx="6868406" cy="537254"/>
      </dsp:txXfrm>
    </dsp:sp>
    <dsp:sp modelId="{0B9FBACA-0519-45D7-9267-9D52318B7BE8}">
      <dsp:nvSpPr>
        <dsp:cNvPr id="0" name=""/>
        <dsp:cNvSpPr/>
      </dsp:nvSpPr>
      <dsp:spPr>
        <a:xfrm>
          <a:off x="0" y="4701617"/>
          <a:ext cx="7488936" cy="53725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BEB3DC-9F6E-4F9B-BBBA-13CDCA651074}">
      <dsp:nvSpPr>
        <dsp:cNvPr id="0" name=""/>
        <dsp:cNvSpPr/>
      </dsp:nvSpPr>
      <dsp:spPr>
        <a:xfrm>
          <a:off x="162519" y="4822500"/>
          <a:ext cx="295490" cy="295490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8B26BF-897B-48DC-94C6-C7EB1B067450}">
      <dsp:nvSpPr>
        <dsp:cNvPr id="0" name=""/>
        <dsp:cNvSpPr/>
      </dsp:nvSpPr>
      <dsp:spPr>
        <a:xfrm>
          <a:off x="620529" y="4701617"/>
          <a:ext cx="6868406" cy="537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6859" tIns="56859" rIns="56859" bIns="5685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600" kern="1200"/>
            <a:t>Education Technology Specialists</a:t>
          </a:r>
          <a:endParaRPr lang="en-US" sz="1600" kern="1200"/>
        </a:p>
      </dsp:txBody>
      <dsp:txXfrm>
        <a:off x="620529" y="4701617"/>
        <a:ext cx="6868406" cy="537254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E57D2B-E39A-4D5E-B8E6-9549523045ED}">
      <dsp:nvSpPr>
        <dsp:cNvPr id="0" name=""/>
        <dsp:cNvSpPr/>
      </dsp:nvSpPr>
      <dsp:spPr>
        <a:xfrm>
          <a:off x="579241" y="981164"/>
          <a:ext cx="877784" cy="8777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4C85DA-ECEF-4FCF-8FE9-F15F03CD9955}">
      <dsp:nvSpPr>
        <dsp:cNvPr id="0" name=""/>
        <dsp:cNvSpPr/>
      </dsp:nvSpPr>
      <dsp:spPr>
        <a:xfrm>
          <a:off x="42817" y="2309480"/>
          <a:ext cx="1950633" cy="16745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/>
            <a:t>Balogun Olusegun</a:t>
          </a:r>
          <a:br>
            <a:rPr lang="en-GB" sz="1100" kern="1200"/>
          </a:br>
          <a:r>
            <a:rPr lang="en-GB" sz="1100" kern="1200"/>
            <a:t>Founder &amp; Developer</a:t>
          </a:r>
          <a:br>
            <a:rPr lang="en-GB" sz="1100" kern="1200"/>
          </a:br>
          <a:r>
            <a:rPr lang="en-NG" sz="1100" kern="1200"/>
            <a:t>📧 </a:t>
          </a:r>
          <a:r>
            <a:rPr lang="en-GB" sz="1100" kern="1200"/>
            <a:t>Email: levitate2010@yahoo.co.uk</a:t>
          </a:r>
          <a:br>
            <a:rPr lang="en-GB" sz="1100" kern="1200"/>
          </a:br>
          <a:r>
            <a:rPr lang="en-NG" sz="1100" kern="1200"/>
            <a:t>📱 </a:t>
          </a:r>
          <a:r>
            <a:rPr lang="en-GB" sz="1100" kern="1200"/>
            <a:t>Phone: +2347065514709</a:t>
          </a:r>
          <a:br>
            <a:rPr lang="en-GB" sz="1100" kern="1200"/>
          </a:br>
          <a:r>
            <a:rPr lang="en-NG" sz="1100" kern="1200"/>
            <a:t>🔗 </a:t>
          </a:r>
          <a:r>
            <a:rPr lang="en-GB" sz="1100" kern="1200"/>
            <a:t>LinkedIn: https://www.linkedin.com/in/balogun-olusegun</a:t>
          </a:r>
          <a:endParaRPr lang="en-US" sz="1100" kern="1200"/>
        </a:p>
      </dsp:txBody>
      <dsp:txXfrm>
        <a:off x="42817" y="2309480"/>
        <a:ext cx="1950633" cy="1674547"/>
      </dsp:txXfrm>
    </dsp:sp>
    <dsp:sp modelId="{74E7D65B-EEF6-4C8C-AC28-C3F251DDBD0D}">
      <dsp:nvSpPr>
        <dsp:cNvPr id="0" name=""/>
        <dsp:cNvSpPr/>
      </dsp:nvSpPr>
      <dsp:spPr>
        <a:xfrm>
          <a:off x="2871235" y="981164"/>
          <a:ext cx="877784" cy="8777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811A0D-3C8A-479A-8345-98375AD6A046}">
      <dsp:nvSpPr>
        <dsp:cNvPr id="0" name=""/>
        <dsp:cNvSpPr/>
      </dsp:nvSpPr>
      <dsp:spPr>
        <a:xfrm>
          <a:off x="2334811" y="2309480"/>
          <a:ext cx="1950633" cy="16745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/>
            <a:t>Platform Access:</a:t>
          </a:r>
          <a:br>
            <a:rPr lang="en-GB" sz="1100" kern="1200"/>
          </a:br>
          <a:r>
            <a:rPr lang="en-GB" sz="1100" kern="1200"/>
            <a:t>Frontend: </a:t>
          </a:r>
          <a:r>
            <a:rPr lang="en-GB" sz="1100" kern="1200">
              <a:hlinkClick xmlns:r="http://schemas.openxmlformats.org/officeDocument/2006/relationships" r:id="rId5"/>
            </a:rPr>
            <a:t>https://lsetf-plp-ai-recruiter-tool.streamlit.app/</a:t>
          </a:r>
          <a:br>
            <a:rPr lang="en-GB" sz="1100" kern="1200"/>
          </a:br>
          <a:r>
            <a:rPr lang="en-GB" sz="1100" kern="1200"/>
            <a:t>Backend API: </a:t>
          </a:r>
          <a:r>
            <a:rPr lang="en-GB" sz="1100" kern="1200">
              <a:hlinkClick xmlns:r="http://schemas.openxmlformats.org/officeDocument/2006/relationships" r:id="rId6"/>
            </a:rPr>
            <a:t>https://lsetf-backend.wonderfulbush-d6fad849.eastus.azurecontainerapps.io</a:t>
          </a:r>
          <a:br>
            <a:rPr lang="en-GB" sz="1100" kern="1200"/>
          </a:br>
          <a:r>
            <a:rPr lang="en-GB" sz="1100" kern="1200"/>
            <a:t>API Docs: </a:t>
          </a:r>
          <a:r>
            <a:rPr lang="en-GB" sz="1100" kern="1200">
              <a:hlinkClick xmlns:r="http://schemas.openxmlformats.org/officeDocument/2006/relationships" r:id="rId7"/>
            </a:rPr>
            <a:t>https://lsetf-backend.wonderfulbush-d6fad849.eastus.azurecontainerapps.io/docs</a:t>
          </a:r>
          <a:endParaRPr lang="en-US" sz="1100" kern="1200"/>
        </a:p>
      </dsp:txBody>
      <dsp:txXfrm>
        <a:off x="2334811" y="2309480"/>
        <a:ext cx="1950633" cy="1674547"/>
      </dsp:txXfrm>
    </dsp:sp>
    <dsp:sp modelId="{6ED39C81-8E12-47F6-9FC4-F202D3D72DA2}">
      <dsp:nvSpPr>
        <dsp:cNvPr id="0" name=""/>
        <dsp:cNvSpPr/>
      </dsp:nvSpPr>
      <dsp:spPr>
        <a:xfrm>
          <a:off x="5163229" y="981164"/>
          <a:ext cx="877784" cy="877784"/>
        </a:xfrm>
        <a:prstGeom prst="rect">
          <a:avLst/>
        </a:prstGeom>
        <a:blipFill>
          <a:blip xmlns:r="http://schemas.openxmlformats.org/officeDocument/2006/relationships"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14D68C-B4A0-4833-AE8C-04B9976F9CFC}">
      <dsp:nvSpPr>
        <dsp:cNvPr id="0" name=""/>
        <dsp:cNvSpPr/>
      </dsp:nvSpPr>
      <dsp:spPr>
        <a:xfrm>
          <a:off x="4626805" y="2309480"/>
          <a:ext cx="1950633" cy="16745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/>
            <a:t>GitHub Repository:</a:t>
          </a:r>
          <a:r>
            <a:rPr lang="en-GB" sz="1100" kern="1200"/>
            <a:t> </a:t>
          </a:r>
          <a:r>
            <a:rPr lang="en-GB" sz="1100" kern="1200">
              <a:hlinkClick xmlns:r="http://schemas.openxmlformats.org/officeDocument/2006/relationships" r:id="rId10"/>
            </a:rPr>
            <a:t>https://github.com/japhar1/lsetf-plp-ai-recruiter-tool</a:t>
          </a:r>
          <a:endParaRPr lang="en-US" sz="1100" kern="1200"/>
        </a:p>
      </dsp:txBody>
      <dsp:txXfrm>
        <a:off x="4626805" y="2309480"/>
        <a:ext cx="1950633" cy="16745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1FFA13-EC8C-4C47-8247-5F7AE7416C41}">
      <dsp:nvSpPr>
        <dsp:cNvPr id="0" name=""/>
        <dsp:cNvSpPr/>
      </dsp:nvSpPr>
      <dsp:spPr>
        <a:xfrm>
          <a:off x="950084" y="3285"/>
          <a:ext cx="2892744" cy="1735646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10,000+ applicants</a:t>
          </a:r>
          <a:r>
            <a:rPr lang="en-US" sz="2200" kern="1200"/>
            <a:t> for limited LSETF/PLP program spots</a:t>
          </a:r>
        </a:p>
      </dsp:txBody>
      <dsp:txXfrm>
        <a:off x="950084" y="3285"/>
        <a:ext cx="2892744" cy="1735646"/>
      </dsp:txXfrm>
    </dsp:sp>
    <dsp:sp modelId="{C9F1DE5D-53EF-42FC-9C91-F6D34B365367}">
      <dsp:nvSpPr>
        <dsp:cNvPr id="0" name=""/>
        <dsp:cNvSpPr/>
      </dsp:nvSpPr>
      <dsp:spPr>
        <a:xfrm>
          <a:off x="4132102" y="3285"/>
          <a:ext cx="2892744" cy="1735646"/>
        </a:xfrm>
        <a:prstGeom prst="rect">
          <a:avLst/>
        </a:prstGeom>
        <a:solidFill>
          <a:schemeClr val="accent2">
            <a:hueOff val="-2073801"/>
            <a:satOff val="-4082"/>
            <a:lumOff val="254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Manual screening processes</a:t>
          </a:r>
          <a:r>
            <a:rPr lang="en-US" sz="2200" kern="1200"/>
            <a:t> taking weeks/months</a:t>
          </a:r>
        </a:p>
      </dsp:txBody>
      <dsp:txXfrm>
        <a:off x="4132102" y="3285"/>
        <a:ext cx="2892744" cy="1735646"/>
      </dsp:txXfrm>
    </dsp:sp>
    <dsp:sp modelId="{404E678C-366A-46BD-BBB2-F14D13961C13}">
      <dsp:nvSpPr>
        <dsp:cNvPr id="0" name=""/>
        <dsp:cNvSpPr/>
      </dsp:nvSpPr>
      <dsp:spPr>
        <a:xfrm>
          <a:off x="7314121" y="3285"/>
          <a:ext cx="2892744" cy="1735646"/>
        </a:xfrm>
        <a:prstGeom prst="rect">
          <a:avLst/>
        </a:prstGeom>
        <a:solidFill>
          <a:schemeClr val="accent2">
            <a:hueOff val="-4147603"/>
            <a:satOff val="-8163"/>
            <a:lumOff val="5098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Human bias</a:t>
          </a:r>
          <a:r>
            <a:rPr lang="en-US" sz="2200" kern="1200"/>
            <a:t> in candidate selection</a:t>
          </a:r>
        </a:p>
      </dsp:txBody>
      <dsp:txXfrm>
        <a:off x="7314121" y="3285"/>
        <a:ext cx="2892744" cy="1735646"/>
      </dsp:txXfrm>
    </dsp:sp>
    <dsp:sp modelId="{53950FAD-40D9-4239-80F9-72CDBA42995C}">
      <dsp:nvSpPr>
        <dsp:cNvPr id="0" name=""/>
        <dsp:cNvSpPr/>
      </dsp:nvSpPr>
      <dsp:spPr>
        <a:xfrm>
          <a:off x="950084" y="2028206"/>
          <a:ext cx="2892744" cy="1735646"/>
        </a:xfrm>
        <a:prstGeom prst="rect">
          <a:avLst/>
        </a:prstGeom>
        <a:solidFill>
          <a:schemeClr val="accent2">
            <a:hueOff val="-6221405"/>
            <a:satOff val="-12245"/>
            <a:lumOff val="764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Scalability issues</a:t>
          </a:r>
          <a:r>
            <a:rPr lang="en-US" sz="2200" kern="1200"/>
            <a:t> with growing applicant numbers</a:t>
          </a:r>
        </a:p>
      </dsp:txBody>
      <dsp:txXfrm>
        <a:off x="950084" y="2028206"/>
        <a:ext cx="2892744" cy="1735646"/>
      </dsp:txXfrm>
    </dsp:sp>
    <dsp:sp modelId="{43CD7972-83C3-4C2D-ABAE-670A485AF680}">
      <dsp:nvSpPr>
        <dsp:cNvPr id="0" name=""/>
        <dsp:cNvSpPr/>
      </dsp:nvSpPr>
      <dsp:spPr>
        <a:xfrm>
          <a:off x="4132102" y="2028206"/>
          <a:ext cx="2892744" cy="1735646"/>
        </a:xfrm>
        <a:prstGeom prst="rect">
          <a:avLst/>
        </a:prstGeom>
        <a:solidFill>
          <a:schemeClr val="accent2">
            <a:hueOff val="-8295206"/>
            <a:satOff val="-16326"/>
            <a:lumOff val="10196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Missed talent</a:t>
          </a:r>
          <a:r>
            <a:rPr lang="en-US" sz="2200" kern="1200"/>
            <a:t> due to inefficient screening</a:t>
          </a:r>
        </a:p>
      </dsp:txBody>
      <dsp:txXfrm>
        <a:off x="4132102" y="2028206"/>
        <a:ext cx="2892744" cy="1735646"/>
      </dsp:txXfrm>
    </dsp:sp>
    <dsp:sp modelId="{838F38B1-ABCE-4922-85D0-42E8AFE04CD4}">
      <dsp:nvSpPr>
        <dsp:cNvPr id="0" name=""/>
        <dsp:cNvSpPr/>
      </dsp:nvSpPr>
      <dsp:spPr>
        <a:xfrm>
          <a:off x="7314121" y="2028206"/>
          <a:ext cx="2892744" cy="1735646"/>
        </a:xfrm>
        <a:prstGeom prst="rect">
          <a:avLst/>
        </a:prstGeom>
        <a:solidFill>
          <a:schemeClr val="accent2">
            <a:hueOff val="-10369007"/>
            <a:satOff val="-20408"/>
            <a:lumOff val="1274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"How do we find the most promising candidates among thousands of applications?"</a:t>
          </a:r>
        </a:p>
      </dsp:txBody>
      <dsp:txXfrm>
        <a:off x="7314121" y="2028206"/>
        <a:ext cx="2892744" cy="17356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98D2B9-43A4-454C-83CA-48A5B8153281}">
      <dsp:nvSpPr>
        <dsp:cNvPr id="0" name=""/>
        <dsp:cNvSpPr/>
      </dsp:nvSpPr>
      <dsp:spPr>
        <a:xfrm>
          <a:off x="0" y="3914"/>
          <a:ext cx="7306056" cy="8338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58DFF9-F2D3-4CC3-8525-E676B29AA466}">
      <dsp:nvSpPr>
        <dsp:cNvPr id="0" name=""/>
        <dsp:cNvSpPr/>
      </dsp:nvSpPr>
      <dsp:spPr>
        <a:xfrm>
          <a:off x="252238" y="191530"/>
          <a:ext cx="458615" cy="4586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FDCEBA-C7D2-42D4-BEE1-EF66D73D210C}">
      <dsp:nvSpPr>
        <dsp:cNvPr id="0" name=""/>
        <dsp:cNvSpPr/>
      </dsp:nvSpPr>
      <dsp:spPr>
        <a:xfrm>
          <a:off x="963093" y="3914"/>
          <a:ext cx="6342962" cy="833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249" tIns="88249" rIns="88249" bIns="882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/>
            <a:t>Instant resume analysis</a:t>
          </a:r>
          <a:r>
            <a:rPr lang="en-GB" sz="1900" kern="1200"/>
            <a:t> - 5 seconds per candidate vs weeks manually</a:t>
          </a:r>
          <a:endParaRPr lang="en-US" sz="1900" kern="1200"/>
        </a:p>
      </dsp:txBody>
      <dsp:txXfrm>
        <a:off x="963093" y="3914"/>
        <a:ext cx="6342962" cy="833847"/>
      </dsp:txXfrm>
    </dsp:sp>
    <dsp:sp modelId="{914E2378-40C2-4C18-9F32-EF279CA08137}">
      <dsp:nvSpPr>
        <dsp:cNvPr id="0" name=""/>
        <dsp:cNvSpPr/>
      </dsp:nvSpPr>
      <dsp:spPr>
        <a:xfrm>
          <a:off x="0" y="1046223"/>
          <a:ext cx="7306056" cy="8338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5FB6B2-B0FC-4740-9757-5AA101B2EDA6}">
      <dsp:nvSpPr>
        <dsp:cNvPr id="0" name=""/>
        <dsp:cNvSpPr/>
      </dsp:nvSpPr>
      <dsp:spPr>
        <a:xfrm>
          <a:off x="252238" y="1233839"/>
          <a:ext cx="458615" cy="4586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BA5DEC-2686-4744-88CE-36FACAD28163}">
      <dsp:nvSpPr>
        <dsp:cNvPr id="0" name=""/>
        <dsp:cNvSpPr/>
      </dsp:nvSpPr>
      <dsp:spPr>
        <a:xfrm>
          <a:off x="963093" y="1046223"/>
          <a:ext cx="6342962" cy="833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249" tIns="88249" rIns="88249" bIns="882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/>
            <a:t>Objective AI scoring</a:t>
          </a:r>
          <a:r>
            <a:rPr lang="en-GB" sz="1900" kern="1200"/>
            <a:t> - Eliminates human bias</a:t>
          </a:r>
          <a:endParaRPr lang="en-US" sz="1900" kern="1200"/>
        </a:p>
      </dsp:txBody>
      <dsp:txXfrm>
        <a:off x="963093" y="1046223"/>
        <a:ext cx="6342962" cy="833847"/>
      </dsp:txXfrm>
    </dsp:sp>
    <dsp:sp modelId="{C8BE36AC-B5D8-4998-8056-6B618FEBCC07}">
      <dsp:nvSpPr>
        <dsp:cNvPr id="0" name=""/>
        <dsp:cNvSpPr/>
      </dsp:nvSpPr>
      <dsp:spPr>
        <a:xfrm>
          <a:off x="0" y="2088532"/>
          <a:ext cx="7306056" cy="8338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24C8DF-8E6F-47EE-8077-F886C857E471}">
      <dsp:nvSpPr>
        <dsp:cNvPr id="0" name=""/>
        <dsp:cNvSpPr/>
      </dsp:nvSpPr>
      <dsp:spPr>
        <a:xfrm>
          <a:off x="252238" y="2276148"/>
          <a:ext cx="458615" cy="4586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C81A81-C80C-479B-8E89-745AE31639DD}">
      <dsp:nvSpPr>
        <dsp:cNvPr id="0" name=""/>
        <dsp:cNvSpPr/>
      </dsp:nvSpPr>
      <dsp:spPr>
        <a:xfrm>
          <a:off x="963093" y="2088532"/>
          <a:ext cx="6342962" cy="833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249" tIns="88249" rIns="88249" bIns="882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/>
            <a:t>Skills-based ranking</a:t>
          </a:r>
          <a:r>
            <a:rPr lang="en-GB" sz="1900" kern="1200"/>
            <a:t> - Finds truly qualified candidates</a:t>
          </a:r>
          <a:endParaRPr lang="en-US" sz="1900" kern="1200"/>
        </a:p>
      </dsp:txBody>
      <dsp:txXfrm>
        <a:off x="963093" y="2088532"/>
        <a:ext cx="6342962" cy="833847"/>
      </dsp:txXfrm>
    </dsp:sp>
    <dsp:sp modelId="{1C409725-C804-4454-B4D8-41BFF963CEE1}">
      <dsp:nvSpPr>
        <dsp:cNvPr id="0" name=""/>
        <dsp:cNvSpPr/>
      </dsp:nvSpPr>
      <dsp:spPr>
        <a:xfrm>
          <a:off x="0" y="3130841"/>
          <a:ext cx="7306056" cy="8338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452E6E-955D-4B29-915E-496463D9E744}">
      <dsp:nvSpPr>
        <dsp:cNvPr id="0" name=""/>
        <dsp:cNvSpPr/>
      </dsp:nvSpPr>
      <dsp:spPr>
        <a:xfrm>
          <a:off x="252238" y="3318456"/>
          <a:ext cx="458615" cy="4586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083D94-BB9B-4E3F-AFF6-48B63ACCB5FF}">
      <dsp:nvSpPr>
        <dsp:cNvPr id="0" name=""/>
        <dsp:cNvSpPr/>
      </dsp:nvSpPr>
      <dsp:spPr>
        <a:xfrm>
          <a:off x="963093" y="3130841"/>
          <a:ext cx="6342962" cy="833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249" tIns="88249" rIns="88249" bIns="882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/>
            <a:t>Scalable cloud platform</a:t>
          </a:r>
          <a:r>
            <a:rPr lang="en-GB" sz="1900" kern="1200"/>
            <a:t> - Handles any volume of applications</a:t>
          </a:r>
          <a:endParaRPr lang="en-US" sz="1900" kern="1200"/>
        </a:p>
      </dsp:txBody>
      <dsp:txXfrm>
        <a:off x="963093" y="3130841"/>
        <a:ext cx="6342962" cy="833847"/>
      </dsp:txXfrm>
    </dsp:sp>
    <dsp:sp modelId="{97782160-C8B9-4A00-BB76-AEA10BEE84C2}">
      <dsp:nvSpPr>
        <dsp:cNvPr id="0" name=""/>
        <dsp:cNvSpPr/>
      </dsp:nvSpPr>
      <dsp:spPr>
        <a:xfrm>
          <a:off x="0" y="4173150"/>
          <a:ext cx="7306056" cy="83384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046762-469A-4F5A-BDB8-8B5F05681520}">
      <dsp:nvSpPr>
        <dsp:cNvPr id="0" name=""/>
        <dsp:cNvSpPr/>
      </dsp:nvSpPr>
      <dsp:spPr>
        <a:xfrm>
          <a:off x="252238" y="4360765"/>
          <a:ext cx="458615" cy="45861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939C1A-2B7A-424D-8E38-316D3D1C8E48}">
      <dsp:nvSpPr>
        <dsp:cNvPr id="0" name=""/>
        <dsp:cNvSpPr/>
      </dsp:nvSpPr>
      <dsp:spPr>
        <a:xfrm>
          <a:off x="963093" y="4173150"/>
          <a:ext cx="6342962" cy="83384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249" tIns="88249" rIns="88249" bIns="8824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/>
            <a:t>LMS-ready integration</a:t>
          </a:r>
          <a:r>
            <a:rPr lang="en-GB" sz="1900" kern="1200"/>
            <a:t> - Seamless fit with LSETF's ecosystem</a:t>
          </a:r>
          <a:endParaRPr lang="en-US" sz="1900" kern="1200"/>
        </a:p>
      </dsp:txBody>
      <dsp:txXfrm>
        <a:off x="963093" y="4173150"/>
        <a:ext cx="6342962" cy="83384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7BA183-1B24-4B72-BA2A-CABBDED74CFC}">
      <dsp:nvSpPr>
        <dsp:cNvPr id="0" name=""/>
        <dsp:cNvSpPr/>
      </dsp:nvSpPr>
      <dsp:spPr>
        <a:xfrm>
          <a:off x="0" y="1694"/>
          <a:ext cx="7488936" cy="7222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446C38-C1C5-4A4B-B987-B4AB49CBC372}">
      <dsp:nvSpPr>
        <dsp:cNvPr id="0" name=""/>
        <dsp:cNvSpPr/>
      </dsp:nvSpPr>
      <dsp:spPr>
        <a:xfrm>
          <a:off x="218472" y="164195"/>
          <a:ext cx="397223" cy="3972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B11E7E-7FB1-4A9D-A765-9C651CD6D380}">
      <dsp:nvSpPr>
        <dsp:cNvPr id="0" name=""/>
        <dsp:cNvSpPr/>
      </dsp:nvSpPr>
      <dsp:spPr>
        <a:xfrm>
          <a:off x="834168" y="1694"/>
          <a:ext cx="6654767" cy="7222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435" tIns="76435" rIns="76435" bIns="7643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/>
            <a:t>Frontend: Streamlit → Backend: FastAPI → AI Engine → Azure Cloud</a:t>
          </a:r>
          <a:endParaRPr lang="en-US" sz="1900" kern="1200"/>
        </a:p>
      </dsp:txBody>
      <dsp:txXfrm>
        <a:off x="834168" y="1694"/>
        <a:ext cx="6654767" cy="722223"/>
      </dsp:txXfrm>
    </dsp:sp>
    <dsp:sp modelId="{A22CF66E-AC97-44C9-B02C-90D3A6926D05}">
      <dsp:nvSpPr>
        <dsp:cNvPr id="0" name=""/>
        <dsp:cNvSpPr/>
      </dsp:nvSpPr>
      <dsp:spPr>
        <a:xfrm>
          <a:off x="0" y="904474"/>
          <a:ext cx="7488936" cy="7222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32A352-4CB1-4E70-A350-21C247026534}">
      <dsp:nvSpPr>
        <dsp:cNvPr id="0" name=""/>
        <dsp:cNvSpPr/>
      </dsp:nvSpPr>
      <dsp:spPr>
        <a:xfrm>
          <a:off x="218472" y="1066974"/>
          <a:ext cx="397223" cy="3972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98B61E-906C-43CA-AAAF-FE1A4F75D0E0}">
      <dsp:nvSpPr>
        <dsp:cNvPr id="0" name=""/>
        <dsp:cNvSpPr/>
      </dsp:nvSpPr>
      <dsp:spPr>
        <a:xfrm>
          <a:off x="834168" y="904474"/>
          <a:ext cx="6654767" cy="7222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435" tIns="76435" rIns="76435" bIns="7643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/>
            <a:t>Core Technologies:</a:t>
          </a:r>
          <a:endParaRPr lang="en-US" sz="1900" kern="1200"/>
        </a:p>
      </dsp:txBody>
      <dsp:txXfrm>
        <a:off x="834168" y="904474"/>
        <a:ext cx="6654767" cy="722223"/>
      </dsp:txXfrm>
    </dsp:sp>
    <dsp:sp modelId="{AAB21993-0848-42BD-8901-BBC8056667D2}">
      <dsp:nvSpPr>
        <dsp:cNvPr id="0" name=""/>
        <dsp:cNvSpPr/>
      </dsp:nvSpPr>
      <dsp:spPr>
        <a:xfrm>
          <a:off x="0" y="1807254"/>
          <a:ext cx="7488936" cy="7222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D7F1D1-DB0C-4EC9-B76C-DAA89D122F0B}">
      <dsp:nvSpPr>
        <dsp:cNvPr id="0" name=""/>
        <dsp:cNvSpPr/>
      </dsp:nvSpPr>
      <dsp:spPr>
        <a:xfrm>
          <a:off x="218472" y="1969754"/>
          <a:ext cx="397223" cy="3972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CB34B4-20F2-46EF-A443-4F62050CBCEC}">
      <dsp:nvSpPr>
        <dsp:cNvPr id="0" name=""/>
        <dsp:cNvSpPr/>
      </dsp:nvSpPr>
      <dsp:spPr>
        <a:xfrm>
          <a:off x="834168" y="1807254"/>
          <a:ext cx="6654767" cy="7222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435" tIns="76435" rIns="76435" bIns="7643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/>
            <a:t>Natural Language Processing</a:t>
          </a:r>
          <a:r>
            <a:rPr lang="en-GB" sz="1900" kern="1200"/>
            <a:t> (spaCy) - Resume text analysis</a:t>
          </a:r>
          <a:endParaRPr lang="en-US" sz="1900" kern="1200"/>
        </a:p>
      </dsp:txBody>
      <dsp:txXfrm>
        <a:off x="834168" y="1807254"/>
        <a:ext cx="6654767" cy="722223"/>
      </dsp:txXfrm>
    </dsp:sp>
    <dsp:sp modelId="{ACD86D9D-22EE-4988-88F5-D7D8337E1157}">
      <dsp:nvSpPr>
        <dsp:cNvPr id="0" name=""/>
        <dsp:cNvSpPr/>
      </dsp:nvSpPr>
      <dsp:spPr>
        <a:xfrm>
          <a:off x="0" y="2710033"/>
          <a:ext cx="7488936" cy="7222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4C3AA7-6E7B-4EAE-A8E8-7C1144895426}">
      <dsp:nvSpPr>
        <dsp:cNvPr id="0" name=""/>
        <dsp:cNvSpPr/>
      </dsp:nvSpPr>
      <dsp:spPr>
        <a:xfrm>
          <a:off x="218472" y="2872534"/>
          <a:ext cx="397223" cy="3972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143670-62B3-46A8-845E-4A15C40757BE}">
      <dsp:nvSpPr>
        <dsp:cNvPr id="0" name=""/>
        <dsp:cNvSpPr/>
      </dsp:nvSpPr>
      <dsp:spPr>
        <a:xfrm>
          <a:off x="834168" y="2710033"/>
          <a:ext cx="6654767" cy="7222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435" tIns="76435" rIns="76435" bIns="7643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/>
            <a:t>Machine Learning Ranking</a:t>
          </a:r>
          <a:r>
            <a:rPr lang="en-GB" sz="1900" kern="1200"/>
            <a:t> (scikit-learn) - Candidate scoring</a:t>
          </a:r>
          <a:endParaRPr lang="en-US" sz="1900" kern="1200"/>
        </a:p>
      </dsp:txBody>
      <dsp:txXfrm>
        <a:off x="834168" y="2710033"/>
        <a:ext cx="6654767" cy="722223"/>
      </dsp:txXfrm>
    </dsp:sp>
    <dsp:sp modelId="{AAD2D2B5-5709-4F68-AA07-0B3F89DFC3B5}">
      <dsp:nvSpPr>
        <dsp:cNvPr id="0" name=""/>
        <dsp:cNvSpPr/>
      </dsp:nvSpPr>
      <dsp:spPr>
        <a:xfrm>
          <a:off x="0" y="3612813"/>
          <a:ext cx="7488936" cy="7222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2B712A-0AF2-4991-B86E-4C9019C26E51}">
      <dsp:nvSpPr>
        <dsp:cNvPr id="0" name=""/>
        <dsp:cNvSpPr/>
      </dsp:nvSpPr>
      <dsp:spPr>
        <a:xfrm>
          <a:off x="218472" y="3775313"/>
          <a:ext cx="397223" cy="39722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529953-1689-40D6-8CF8-864E6B719DE8}">
      <dsp:nvSpPr>
        <dsp:cNvPr id="0" name=""/>
        <dsp:cNvSpPr/>
      </dsp:nvSpPr>
      <dsp:spPr>
        <a:xfrm>
          <a:off x="834168" y="3612813"/>
          <a:ext cx="6654767" cy="7222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435" tIns="76435" rIns="76435" bIns="7643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/>
            <a:t>Cloud-Native Deployment</a:t>
          </a:r>
          <a:r>
            <a:rPr lang="en-GB" sz="1900" kern="1200"/>
            <a:t> (Azure Container Apps)</a:t>
          </a:r>
          <a:endParaRPr lang="en-US" sz="1900" kern="1200"/>
        </a:p>
      </dsp:txBody>
      <dsp:txXfrm>
        <a:off x="834168" y="3612813"/>
        <a:ext cx="6654767" cy="722223"/>
      </dsp:txXfrm>
    </dsp:sp>
    <dsp:sp modelId="{5E9097E3-23BD-4ACC-A0EF-7B7BF1CA43C6}">
      <dsp:nvSpPr>
        <dsp:cNvPr id="0" name=""/>
        <dsp:cNvSpPr/>
      </dsp:nvSpPr>
      <dsp:spPr>
        <a:xfrm>
          <a:off x="0" y="4515593"/>
          <a:ext cx="7488936" cy="72222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812881-8086-44FB-9830-F61DE7E90278}">
      <dsp:nvSpPr>
        <dsp:cNvPr id="0" name=""/>
        <dsp:cNvSpPr/>
      </dsp:nvSpPr>
      <dsp:spPr>
        <a:xfrm>
          <a:off x="218472" y="4678093"/>
          <a:ext cx="397223" cy="39722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13C8AA-F64D-47FB-A62C-9EFE19C6E8DF}">
      <dsp:nvSpPr>
        <dsp:cNvPr id="0" name=""/>
        <dsp:cNvSpPr/>
      </dsp:nvSpPr>
      <dsp:spPr>
        <a:xfrm>
          <a:off x="834168" y="4515593"/>
          <a:ext cx="6654767" cy="72222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435" tIns="76435" rIns="76435" bIns="7643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/>
            <a:t>RESTful API Design</a:t>
          </a:r>
          <a:r>
            <a:rPr lang="en-GB" sz="1900" kern="1200"/>
            <a:t> - Easy LMS integration</a:t>
          </a:r>
          <a:endParaRPr lang="en-US" sz="1900" kern="1200"/>
        </a:p>
      </dsp:txBody>
      <dsp:txXfrm>
        <a:off x="834168" y="4515593"/>
        <a:ext cx="6654767" cy="72222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D1E525-03D5-4A02-8A70-ECED07C1C77F}">
      <dsp:nvSpPr>
        <dsp:cNvPr id="0" name=""/>
        <dsp:cNvSpPr/>
      </dsp:nvSpPr>
      <dsp:spPr>
        <a:xfrm>
          <a:off x="2896737" y="574"/>
          <a:ext cx="1512581" cy="151258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/>
            <a:t>Upload</a:t>
          </a:r>
          <a:r>
            <a:rPr lang="en-GB" sz="1100" kern="1200"/>
            <a:t> - PDF/DOCX resumes through web interface</a:t>
          </a:r>
          <a:endParaRPr lang="en-US" sz="1100" kern="1200"/>
        </a:p>
      </dsp:txBody>
      <dsp:txXfrm>
        <a:off x="3118249" y="222086"/>
        <a:ext cx="1069557" cy="1069557"/>
      </dsp:txXfrm>
    </dsp:sp>
    <dsp:sp modelId="{49792ED1-317B-49FF-9A5C-4CEA6E7DD236}">
      <dsp:nvSpPr>
        <dsp:cNvPr id="0" name=""/>
        <dsp:cNvSpPr/>
      </dsp:nvSpPr>
      <dsp:spPr>
        <a:xfrm rot="2160000">
          <a:off x="4361686" y="1162818"/>
          <a:ext cx="402812" cy="5104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4373226" y="1229402"/>
        <a:ext cx="281968" cy="306298"/>
      </dsp:txXfrm>
    </dsp:sp>
    <dsp:sp modelId="{3A6B798C-FC8C-4E38-A1EE-FFDF12B2E7C5}">
      <dsp:nvSpPr>
        <dsp:cNvPr id="0" name=""/>
        <dsp:cNvSpPr/>
      </dsp:nvSpPr>
      <dsp:spPr>
        <a:xfrm>
          <a:off x="4735313" y="1336378"/>
          <a:ext cx="1512581" cy="151258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/>
            <a:t>Parse</a:t>
          </a:r>
          <a:r>
            <a:rPr lang="en-GB" sz="1100" kern="1200"/>
            <a:t> - Extract text, skills, education, experience</a:t>
          </a:r>
          <a:endParaRPr lang="en-US" sz="1100" kern="1200"/>
        </a:p>
      </dsp:txBody>
      <dsp:txXfrm>
        <a:off x="4956825" y="1557890"/>
        <a:ext cx="1069557" cy="1069557"/>
      </dsp:txXfrm>
    </dsp:sp>
    <dsp:sp modelId="{4CBD840D-DDA2-4E65-8F5D-F9A0CEDA3555}">
      <dsp:nvSpPr>
        <dsp:cNvPr id="0" name=""/>
        <dsp:cNvSpPr/>
      </dsp:nvSpPr>
      <dsp:spPr>
        <a:xfrm rot="6480000">
          <a:off x="4942584" y="2907267"/>
          <a:ext cx="402812" cy="5104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5021677" y="2951901"/>
        <a:ext cx="281968" cy="306298"/>
      </dsp:txXfrm>
    </dsp:sp>
    <dsp:sp modelId="{E3B5285E-6763-4EA4-B6DA-A12DC640A2CB}">
      <dsp:nvSpPr>
        <dsp:cNvPr id="0" name=""/>
        <dsp:cNvSpPr/>
      </dsp:nvSpPr>
      <dsp:spPr>
        <a:xfrm>
          <a:off x="4033040" y="3497755"/>
          <a:ext cx="1512581" cy="151258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/>
            <a:t>Analyze</a:t>
          </a:r>
          <a:r>
            <a:rPr lang="en-GB" sz="1100" kern="1200"/>
            <a:t> - AI scoring based on program requirements</a:t>
          </a:r>
          <a:endParaRPr lang="en-US" sz="1100" kern="1200"/>
        </a:p>
      </dsp:txBody>
      <dsp:txXfrm>
        <a:off x="4254552" y="3719267"/>
        <a:ext cx="1069557" cy="1069557"/>
      </dsp:txXfrm>
    </dsp:sp>
    <dsp:sp modelId="{AB7869DD-0AB4-477B-8CC4-CAB41D5F2CA0}">
      <dsp:nvSpPr>
        <dsp:cNvPr id="0" name=""/>
        <dsp:cNvSpPr/>
      </dsp:nvSpPr>
      <dsp:spPr>
        <a:xfrm rot="10800000">
          <a:off x="3463021" y="3998798"/>
          <a:ext cx="402812" cy="5104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3583865" y="4100897"/>
        <a:ext cx="281968" cy="306298"/>
      </dsp:txXfrm>
    </dsp:sp>
    <dsp:sp modelId="{90AC24D8-8737-4CCD-BF37-F416FE0ED63A}">
      <dsp:nvSpPr>
        <dsp:cNvPr id="0" name=""/>
        <dsp:cNvSpPr/>
      </dsp:nvSpPr>
      <dsp:spPr>
        <a:xfrm>
          <a:off x="1760434" y="3497755"/>
          <a:ext cx="1512581" cy="151258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/>
            <a:t>Rank</a:t>
          </a:r>
          <a:r>
            <a:rPr lang="en-GB" sz="1100" kern="1200"/>
            <a:t> - Ordered candidate list with explainable scores</a:t>
          </a:r>
          <a:endParaRPr lang="en-US" sz="1100" kern="1200"/>
        </a:p>
      </dsp:txBody>
      <dsp:txXfrm>
        <a:off x="1981946" y="3719267"/>
        <a:ext cx="1069557" cy="1069557"/>
      </dsp:txXfrm>
    </dsp:sp>
    <dsp:sp modelId="{C4A3D082-709D-44C2-B145-AED51AB7844B}">
      <dsp:nvSpPr>
        <dsp:cNvPr id="0" name=""/>
        <dsp:cNvSpPr/>
      </dsp:nvSpPr>
      <dsp:spPr>
        <a:xfrm rot="15120000">
          <a:off x="1967704" y="2928952"/>
          <a:ext cx="402812" cy="5104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 rot="10800000">
        <a:off x="2046797" y="3088516"/>
        <a:ext cx="281968" cy="306298"/>
      </dsp:txXfrm>
    </dsp:sp>
    <dsp:sp modelId="{258BAEDF-0B27-4072-8DAF-09A59E050EDA}">
      <dsp:nvSpPr>
        <dsp:cNvPr id="0" name=""/>
        <dsp:cNvSpPr/>
      </dsp:nvSpPr>
      <dsp:spPr>
        <a:xfrm>
          <a:off x="1058160" y="1336378"/>
          <a:ext cx="1512581" cy="151258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b="1" kern="1200"/>
            <a:t>Output:</a:t>
          </a:r>
          <a:r>
            <a:rPr lang="en-GB" sz="1100" kern="1200"/>
            <a:t> Ranked candidates with transparency into scoring decisions</a:t>
          </a:r>
          <a:endParaRPr lang="en-US" sz="1100" kern="1200"/>
        </a:p>
      </dsp:txBody>
      <dsp:txXfrm>
        <a:off x="1279672" y="1557890"/>
        <a:ext cx="1069557" cy="1069557"/>
      </dsp:txXfrm>
    </dsp:sp>
    <dsp:sp modelId="{6B3D9107-EF4F-46D9-A162-6C8A96B3563B}">
      <dsp:nvSpPr>
        <dsp:cNvPr id="0" name=""/>
        <dsp:cNvSpPr/>
      </dsp:nvSpPr>
      <dsp:spPr>
        <a:xfrm rot="19440000">
          <a:off x="2523110" y="1176220"/>
          <a:ext cx="402812" cy="51049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900" kern="1200"/>
        </a:p>
      </dsp:txBody>
      <dsp:txXfrm>
        <a:off x="2534650" y="1313834"/>
        <a:ext cx="281968" cy="30629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F1D5E3-2C6B-4B52-A0D0-DEA220DADF17}">
      <dsp:nvSpPr>
        <dsp:cNvPr id="0" name=""/>
        <dsp:cNvSpPr/>
      </dsp:nvSpPr>
      <dsp:spPr>
        <a:xfrm>
          <a:off x="0" y="109156"/>
          <a:ext cx="1115568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b="1" kern="1200"/>
            <a:t>Target Market:</a:t>
          </a:r>
          <a:r>
            <a:rPr lang="en-GB" sz="2700" kern="1200"/>
            <a:t> Nigerian training programs, NGOs, government initiatives</a:t>
          </a:r>
          <a:endParaRPr lang="en-US" sz="2700" kern="1200"/>
        </a:p>
      </dsp:txBody>
      <dsp:txXfrm>
        <a:off x="31613" y="140769"/>
        <a:ext cx="11092454" cy="584369"/>
      </dsp:txXfrm>
    </dsp:sp>
    <dsp:sp modelId="{163AB245-6E95-4DF9-8015-AFB4DD4F1FF3}">
      <dsp:nvSpPr>
        <dsp:cNvPr id="0" name=""/>
        <dsp:cNvSpPr/>
      </dsp:nvSpPr>
      <dsp:spPr>
        <a:xfrm>
          <a:off x="0" y="834511"/>
          <a:ext cx="1115568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b="1" kern="1200"/>
            <a:t>LSETF Programs</a:t>
          </a:r>
          <a:r>
            <a:rPr lang="en-GB" sz="2700" kern="1200"/>
            <a:t>: 50,000+ annual applicants</a:t>
          </a:r>
          <a:endParaRPr lang="en-US" sz="2700" kern="1200"/>
        </a:p>
      </dsp:txBody>
      <dsp:txXfrm>
        <a:off x="31613" y="866124"/>
        <a:ext cx="11092454" cy="584369"/>
      </dsp:txXfrm>
    </dsp:sp>
    <dsp:sp modelId="{8327DC99-BB6B-4EFA-B821-59C50C74C0FB}">
      <dsp:nvSpPr>
        <dsp:cNvPr id="0" name=""/>
        <dsp:cNvSpPr/>
      </dsp:nvSpPr>
      <dsp:spPr>
        <a:xfrm>
          <a:off x="0" y="1559866"/>
          <a:ext cx="1115568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b="1" kern="1200"/>
            <a:t>National Growth</a:t>
          </a:r>
          <a:r>
            <a:rPr lang="en-GB" sz="2700" kern="1200"/>
            <a:t>: 5M+ youth entering workforce yearly</a:t>
          </a:r>
          <a:endParaRPr lang="en-US" sz="2700" kern="1200"/>
        </a:p>
      </dsp:txBody>
      <dsp:txXfrm>
        <a:off x="31613" y="1591479"/>
        <a:ext cx="11092454" cy="584369"/>
      </dsp:txXfrm>
    </dsp:sp>
    <dsp:sp modelId="{496C4F64-BA9A-4127-9C2B-01750D9B824C}">
      <dsp:nvSpPr>
        <dsp:cNvPr id="0" name=""/>
        <dsp:cNvSpPr/>
      </dsp:nvSpPr>
      <dsp:spPr>
        <a:xfrm>
          <a:off x="0" y="2285221"/>
          <a:ext cx="1115568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b="1" kern="1200"/>
            <a:t>Digital Transformation</a:t>
          </a:r>
          <a:r>
            <a:rPr lang="en-GB" sz="2700" kern="1200"/>
            <a:t>: $2B+ edtech market in Africa</a:t>
          </a:r>
          <a:endParaRPr lang="en-US" sz="2700" kern="1200"/>
        </a:p>
      </dsp:txBody>
      <dsp:txXfrm>
        <a:off x="31613" y="2316834"/>
        <a:ext cx="11092454" cy="584369"/>
      </dsp:txXfrm>
    </dsp:sp>
    <dsp:sp modelId="{58AACC78-6B5F-460E-964D-82A1782C5F81}">
      <dsp:nvSpPr>
        <dsp:cNvPr id="0" name=""/>
        <dsp:cNvSpPr/>
      </dsp:nvSpPr>
      <dsp:spPr>
        <a:xfrm>
          <a:off x="0" y="3010576"/>
          <a:ext cx="11155680" cy="64759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700" b="1" kern="1200"/>
            <a:t>Competitive Edge:</a:t>
          </a:r>
          <a:r>
            <a:rPr lang="en-GB" sz="2700" kern="1200"/>
            <a:t> First AI solution specifically built for Nigerian context</a:t>
          </a:r>
          <a:endParaRPr lang="en-US" sz="2700" kern="1200"/>
        </a:p>
      </dsp:txBody>
      <dsp:txXfrm>
        <a:off x="31613" y="3042189"/>
        <a:ext cx="11092454" cy="58436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C547F2-DA56-4A42-8BBA-115A90D97462}">
      <dsp:nvSpPr>
        <dsp:cNvPr id="0" name=""/>
        <dsp:cNvSpPr/>
      </dsp:nvSpPr>
      <dsp:spPr>
        <a:xfrm rot="5400000">
          <a:off x="-344124" y="1449312"/>
          <a:ext cx="1523248" cy="183968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B90680-A0A4-4539-8703-9CF269FA5CE5}">
      <dsp:nvSpPr>
        <dsp:cNvPr id="0" name=""/>
        <dsp:cNvSpPr/>
      </dsp:nvSpPr>
      <dsp:spPr>
        <a:xfrm>
          <a:off x="3766" y="473451"/>
          <a:ext cx="2044099" cy="122645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/>
            <a:t>Phase 1: LSETF Integration</a:t>
          </a:r>
          <a:r>
            <a:rPr lang="en-GB" sz="1800" kern="1200"/>
            <a:t> (Free)</a:t>
          </a:r>
          <a:endParaRPr lang="en-US" sz="1800" kern="1200"/>
        </a:p>
      </dsp:txBody>
      <dsp:txXfrm>
        <a:off x="39688" y="509373"/>
        <a:ext cx="1972255" cy="1154615"/>
      </dsp:txXfrm>
    </dsp:sp>
    <dsp:sp modelId="{D7A17714-E8B1-44ED-B2DC-0AF812F2ACFA}">
      <dsp:nvSpPr>
        <dsp:cNvPr id="0" name=""/>
        <dsp:cNvSpPr/>
      </dsp:nvSpPr>
      <dsp:spPr>
        <a:xfrm rot="5400000">
          <a:off x="-344124" y="2982386"/>
          <a:ext cx="1523248" cy="183968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0E23A2-6E74-41D0-8BD3-AC6CD557E98E}">
      <dsp:nvSpPr>
        <dsp:cNvPr id="0" name=""/>
        <dsp:cNvSpPr/>
      </dsp:nvSpPr>
      <dsp:spPr>
        <a:xfrm>
          <a:off x="3766" y="2006526"/>
          <a:ext cx="2044099" cy="122645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Proof of concept deployment</a:t>
          </a:r>
          <a:endParaRPr lang="en-US" sz="1800" kern="1200"/>
        </a:p>
      </dsp:txBody>
      <dsp:txXfrm>
        <a:off x="39688" y="2042448"/>
        <a:ext cx="1972255" cy="1154615"/>
      </dsp:txXfrm>
    </dsp:sp>
    <dsp:sp modelId="{B9F8B24C-54ED-4F47-A4D6-F95A93E68404}">
      <dsp:nvSpPr>
        <dsp:cNvPr id="0" name=""/>
        <dsp:cNvSpPr/>
      </dsp:nvSpPr>
      <dsp:spPr>
        <a:xfrm>
          <a:off x="422412" y="3748923"/>
          <a:ext cx="2708825" cy="183968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453CA3-243F-4349-AC19-057F928541DF}">
      <dsp:nvSpPr>
        <dsp:cNvPr id="0" name=""/>
        <dsp:cNvSpPr/>
      </dsp:nvSpPr>
      <dsp:spPr>
        <a:xfrm>
          <a:off x="3766" y="3539600"/>
          <a:ext cx="2044099" cy="122645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Program efficiency improvements</a:t>
          </a:r>
          <a:endParaRPr lang="en-US" sz="1800" kern="1200"/>
        </a:p>
      </dsp:txBody>
      <dsp:txXfrm>
        <a:off x="39688" y="3575522"/>
        <a:ext cx="1972255" cy="1154615"/>
      </dsp:txXfrm>
    </dsp:sp>
    <dsp:sp modelId="{31A108B5-7252-4F50-AF63-3451DAEC20CB}">
      <dsp:nvSpPr>
        <dsp:cNvPr id="0" name=""/>
        <dsp:cNvSpPr/>
      </dsp:nvSpPr>
      <dsp:spPr>
        <a:xfrm rot="16200000">
          <a:off x="2374527" y="2982386"/>
          <a:ext cx="1523248" cy="183968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808CBC-C5F9-48A3-8EEA-E13B99936C42}">
      <dsp:nvSpPr>
        <dsp:cNvPr id="0" name=""/>
        <dsp:cNvSpPr/>
      </dsp:nvSpPr>
      <dsp:spPr>
        <a:xfrm>
          <a:off x="2722418" y="3539600"/>
          <a:ext cx="2044099" cy="122645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/>
            <a:t>Phase 2: State Government Partnerships</a:t>
          </a:r>
          <a:r>
            <a:rPr lang="en-GB" sz="1800" kern="1200"/>
            <a:t> (SaaS)</a:t>
          </a:r>
          <a:endParaRPr lang="en-US" sz="1800" kern="1200"/>
        </a:p>
      </dsp:txBody>
      <dsp:txXfrm>
        <a:off x="2758340" y="3575522"/>
        <a:ext cx="1972255" cy="1154615"/>
      </dsp:txXfrm>
    </dsp:sp>
    <dsp:sp modelId="{E80BAFA6-72DC-4BFD-A59B-2F9891FDAF7F}">
      <dsp:nvSpPr>
        <dsp:cNvPr id="0" name=""/>
        <dsp:cNvSpPr/>
      </dsp:nvSpPr>
      <dsp:spPr>
        <a:xfrm rot="16200000">
          <a:off x="2374527" y="1449312"/>
          <a:ext cx="1523248" cy="183968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4125E0-4471-4101-ABC8-86AC5F2B0D7A}">
      <dsp:nvSpPr>
        <dsp:cNvPr id="0" name=""/>
        <dsp:cNvSpPr/>
      </dsp:nvSpPr>
      <dsp:spPr>
        <a:xfrm>
          <a:off x="2722418" y="2006526"/>
          <a:ext cx="2044099" cy="122645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License to other states: ₦5M/year</a:t>
          </a:r>
          <a:endParaRPr lang="en-US" sz="1800" kern="1200"/>
        </a:p>
      </dsp:txBody>
      <dsp:txXfrm>
        <a:off x="2758340" y="2042448"/>
        <a:ext cx="1972255" cy="1154615"/>
      </dsp:txXfrm>
    </dsp:sp>
    <dsp:sp modelId="{F6D74C28-6E81-4A63-8FCC-6ED7545E4442}">
      <dsp:nvSpPr>
        <dsp:cNvPr id="0" name=""/>
        <dsp:cNvSpPr/>
      </dsp:nvSpPr>
      <dsp:spPr>
        <a:xfrm>
          <a:off x="3141064" y="682774"/>
          <a:ext cx="2708825" cy="183968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98C7B8-2578-4632-9AC4-404D5C1917C9}">
      <dsp:nvSpPr>
        <dsp:cNvPr id="0" name=""/>
        <dsp:cNvSpPr/>
      </dsp:nvSpPr>
      <dsp:spPr>
        <a:xfrm>
          <a:off x="2722418" y="473451"/>
          <a:ext cx="2044099" cy="122645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Customization services: ₦2M/setup</a:t>
          </a:r>
          <a:endParaRPr lang="en-US" sz="1800" kern="1200"/>
        </a:p>
      </dsp:txBody>
      <dsp:txXfrm>
        <a:off x="2758340" y="509373"/>
        <a:ext cx="1972255" cy="1154615"/>
      </dsp:txXfrm>
    </dsp:sp>
    <dsp:sp modelId="{9CA10EEC-F4AE-420E-9A18-96C46424F898}">
      <dsp:nvSpPr>
        <dsp:cNvPr id="0" name=""/>
        <dsp:cNvSpPr/>
      </dsp:nvSpPr>
      <dsp:spPr>
        <a:xfrm rot="5400000">
          <a:off x="5093179" y="1449312"/>
          <a:ext cx="1523248" cy="183968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0FB544-78EE-4655-B971-161131BA8364}">
      <dsp:nvSpPr>
        <dsp:cNvPr id="0" name=""/>
        <dsp:cNvSpPr/>
      </dsp:nvSpPr>
      <dsp:spPr>
        <a:xfrm>
          <a:off x="5441070" y="473451"/>
          <a:ext cx="2044099" cy="122645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b="1" kern="1200"/>
            <a:t>Phase 3: Private Sector Expansion</a:t>
          </a:r>
          <a:r>
            <a:rPr lang="en-GB" sz="1800" kern="1200"/>
            <a:t> (Enterprise)</a:t>
          </a:r>
          <a:endParaRPr lang="en-US" sz="1800" kern="1200"/>
        </a:p>
      </dsp:txBody>
      <dsp:txXfrm>
        <a:off x="5476992" y="509373"/>
        <a:ext cx="1972255" cy="1154615"/>
      </dsp:txXfrm>
    </dsp:sp>
    <dsp:sp modelId="{4A26AF33-E541-453F-952B-037231C80B10}">
      <dsp:nvSpPr>
        <dsp:cNvPr id="0" name=""/>
        <dsp:cNvSpPr/>
      </dsp:nvSpPr>
      <dsp:spPr>
        <a:xfrm rot="5400000">
          <a:off x="5093179" y="2982386"/>
          <a:ext cx="1523248" cy="183968"/>
        </a:xfrm>
        <a:prstGeom prst="rect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F698B9-D0F6-4756-B823-A49E6481A75B}">
      <dsp:nvSpPr>
        <dsp:cNvPr id="0" name=""/>
        <dsp:cNvSpPr/>
      </dsp:nvSpPr>
      <dsp:spPr>
        <a:xfrm>
          <a:off x="5441070" y="2006526"/>
          <a:ext cx="2044099" cy="122645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Corporate recruitment: ₦10K/candidate</a:t>
          </a:r>
          <a:endParaRPr lang="en-US" sz="1800" kern="1200"/>
        </a:p>
      </dsp:txBody>
      <dsp:txXfrm>
        <a:off x="5476992" y="2042448"/>
        <a:ext cx="1972255" cy="1154615"/>
      </dsp:txXfrm>
    </dsp:sp>
    <dsp:sp modelId="{E291E681-3627-4F54-9AC7-44558B72513A}">
      <dsp:nvSpPr>
        <dsp:cNvPr id="0" name=""/>
        <dsp:cNvSpPr/>
      </dsp:nvSpPr>
      <dsp:spPr>
        <a:xfrm>
          <a:off x="5441070" y="3539600"/>
          <a:ext cx="2044099" cy="1226459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/>
            <a:t>HR SaaS platform: ₦50K/month</a:t>
          </a:r>
          <a:endParaRPr lang="en-US" sz="1800" kern="1200"/>
        </a:p>
      </dsp:txBody>
      <dsp:txXfrm>
        <a:off x="5476992" y="3575522"/>
        <a:ext cx="1972255" cy="115461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E185D6-EB4B-438C-9F98-F4E2072C8F2F}">
      <dsp:nvSpPr>
        <dsp:cNvPr id="0" name=""/>
        <dsp:cNvSpPr/>
      </dsp:nvSpPr>
      <dsp:spPr>
        <a:xfrm>
          <a:off x="0" y="611"/>
          <a:ext cx="7306056" cy="5138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F17695-0035-484B-9DE0-0CE34BBB55B0}">
      <dsp:nvSpPr>
        <dsp:cNvPr id="0" name=""/>
        <dsp:cNvSpPr/>
      </dsp:nvSpPr>
      <dsp:spPr>
        <a:xfrm>
          <a:off x="155428" y="116219"/>
          <a:ext cx="282597" cy="28259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A65116-071E-4C51-8C5F-603941F0F34B}">
      <dsp:nvSpPr>
        <dsp:cNvPr id="0" name=""/>
        <dsp:cNvSpPr/>
      </dsp:nvSpPr>
      <dsp:spPr>
        <a:xfrm>
          <a:off x="593455" y="611"/>
          <a:ext cx="6712600" cy="513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379" tIns="54379" rIns="54379" bIns="5437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Immediate Impact:</a:t>
          </a:r>
          <a:endParaRPr lang="en-US" sz="1600" kern="1200"/>
        </a:p>
      </dsp:txBody>
      <dsp:txXfrm>
        <a:off x="593455" y="611"/>
        <a:ext cx="6712600" cy="513814"/>
      </dsp:txXfrm>
    </dsp:sp>
    <dsp:sp modelId="{1ECAA216-746C-43B6-B1F7-80D014919700}">
      <dsp:nvSpPr>
        <dsp:cNvPr id="0" name=""/>
        <dsp:cNvSpPr/>
      </dsp:nvSpPr>
      <dsp:spPr>
        <a:xfrm>
          <a:off x="0" y="642879"/>
          <a:ext cx="7306056" cy="5138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2A4254-719C-4FE8-916D-A5AA7873888B}">
      <dsp:nvSpPr>
        <dsp:cNvPr id="0" name=""/>
        <dsp:cNvSpPr/>
      </dsp:nvSpPr>
      <dsp:spPr>
        <a:xfrm>
          <a:off x="155428" y="758487"/>
          <a:ext cx="282597" cy="28259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57BAEE-47BF-4C98-B94F-4BBA56FE2009}">
      <dsp:nvSpPr>
        <dsp:cNvPr id="0" name=""/>
        <dsp:cNvSpPr/>
      </dsp:nvSpPr>
      <dsp:spPr>
        <a:xfrm>
          <a:off x="593455" y="642879"/>
          <a:ext cx="6712600" cy="513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379" tIns="54379" rIns="54379" bIns="5437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80% reduction in screening time</a:t>
          </a:r>
        </a:p>
      </dsp:txBody>
      <dsp:txXfrm>
        <a:off x="593455" y="642879"/>
        <a:ext cx="6712600" cy="513814"/>
      </dsp:txXfrm>
    </dsp:sp>
    <dsp:sp modelId="{3656166B-D543-4529-B748-C29837F8793B}">
      <dsp:nvSpPr>
        <dsp:cNvPr id="0" name=""/>
        <dsp:cNvSpPr/>
      </dsp:nvSpPr>
      <dsp:spPr>
        <a:xfrm>
          <a:off x="0" y="1285147"/>
          <a:ext cx="7306056" cy="5138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053823-510F-49D6-8C95-A28070132C85}">
      <dsp:nvSpPr>
        <dsp:cNvPr id="0" name=""/>
        <dsp:cNvSpPr/>
      </dsp:nvSpPr>
      <dsp:spPr>
        <a:xfrm>
          <a:off x="155428" y="1400755"/>
          <a:ext cx="282597" cy="28259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C75C77-91A5-43F8-9EB6-7802BC323BFC}">
      <dsp:nvSpPr>
        <dsp:cNvPr id="0" name=""/>
        <dsp:cNvSpPr/>
      </dsp:nvSpPr>
      <dsp:spPr>
        <a:xfrm>
          <a:off x="593455" y="1285147"/>
          <a:ext cx="6712600" cy="513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379" tIns="54379" rIns="54379" bIns="5437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50% increase in qualified candidate identification</a:t>
          </a:r>
        </a:p>
      </dsp:txBody>
      <dsp:txXfrm>
        <a:off x="593455" y="1285147"/>
        <a:ext cx="6712600" cy="513814"/>
      </dsp:txXfrm>
    </dsp:sp>
    <dsp:sp modelId="{60B50DED-1E20-4B15-A9A0-0CE95387EB69}">
      <dsp:nvSpPr>
        <dsp:cNvPr id="0" name=""/>
        <dsp:cNvSpPr/>
      </dsp:nvSpPr>
      <dsp:spPr>
        <a:xfrm>
          <a:off x="0" y="1927415"/>
          <a:ext cx="7306056" cy="5138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B75144-7948-4250-86D4-56104C7DE77F}">
      <dsp:nvSpPr>
        <dsp:cNvPr id="0" name=""/>
        <dsp:cNvSpPr/>
      </dsp:nvSpPr>
      <dsp:spPr>
        <a:xfrm>
          <a:off x="155428" y="2043023"/>
          <a:ext cx="282597" cy="28259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F02557-E17F-48E1-BF2C-70A62B109663}">
      <dsp:nvSpPr>
        <dsp:cNvPr id="0" name=""/>
        <dsp:cNvSpPr/>
      </dsp:nvSpPr>
      <dsp:spPr>
        <a:xfrm>
          <a:off x="593455" y="1927415"/>
          <a:ext cx="6712600" cy="513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379" tIns="54379" rIns="54379" bIns="5437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90% cost reduction per candidate screened</a:t>
          </a:r>
        </a:p>
      </dsp:txBody>
      <dsp:txXfrm>
        <a:off x="593455" y="1927415"/>
        <a:ext cx="6712600" cy="513814"/>
      </dsp:txXfrm>
    </dsp:sp>
    <dsp:sp modelId="{BCC9104E-2A76-4681-8D55-E0454DF3A18C}">
      <dsp:nvSpPr>
        <dsp:cNvPr id="0" name=""/>
        <dsp:cNvSpPr/>
      </dsp:nvSpPr>
      <dsp:spPr>
        <a:xfrm>
          <a:off x="0" y="2569682"/>
          <a:ext cx="7306056" cy="5138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37344D7-BFA2-40EB-BBA4-74DE0F881347}">
      <dsp:nvSpPr>
        <dsp:cNvPr id="0" name=""/>
        <dsp:cNvSpPr/>
      </dsp:nvSpPr>
      <dsp:spPr>
        <a:xfrm>
          <a:off x="155428" y="2685290"/>
          <a:ext cx="282597" cy="28259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F3E126-5B4F-4960-BA9F-E43FD8A399E5}">
      <dsp:nvSpPr>
        <dsp:cNvPr id="0" name=""/>
        <dsp:cNvSpPr/>
      </dsp:nvSpPr>
      <dsp:spPr>
        <a:xfrm>
          <a:off x="593455" y="2569682"/>
          <a:ext cx="6712600" cy="513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379" tIns="54379" rIns="54379" bIns="5437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Long-term Value:</a:t>
          </a:r>
          <a:endParaRPr lang="en-US" sz="1600" kern="1200"/>
        </a:p>
      </dsp:txBody>
      <dsp:txXfrm>
        <a:off x="593455" y="2569682"/>
        <a:ext cx="6712600" cy="513814"/>
      </dsp:txXfrm>
    </dsp:sp>
    <dsp:sp modelId="{279CD7DB-3750-43C2-9CE7-D540655AE84C}">
      <dsp:nvSpPr>
        <dsp:cNvPr id="0" name=""/>
        <dsp:cNvSpPr/>
      </dsp:nvSpPr>
      <dsp:spPr>
        <a:xfrm>
          <a:off x="0" y="3211950"/>
          <a:ext cx="7306056" cy="5138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2EECB0-53AF-4FED-B1B7-91F8A77D4A57}">
      <dsp:nvSpPr>
        <dsp:cNvPr id="0" name=""/>
        <dsp:cNvSpPr/>
      </dsp:nvSpPr>
      <dsp:spPr>
        <a:xfrm>
          <a:off x="155428" y="3327558"/>
          <a:ext cx="282597" cy="28259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92D820-1221-48BB-A042-550E38DBB11F}">
      <dsp:nvSpPr>
        <dsp:cNvPr id="0" name=""/>
        <dsp:cNvSpPr/>
      </dsp:nvSpPr>
      <dsp:spPr>
        <a:xfrm>
          <a:off x="593455" y="3211950"/>
          <a:ext cx="6712600" cy="513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379" tIns="54379" rIns="54379" bIns="5437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10,000+ youth skilled annually</a:t>
          </a:r>
        </a:p>
      </dsp:txBody>
      <dsp:txXfrm>
        <a:off x="593455" y="3211950"/>
        <a:ext cx="6712600" cy="513814"/>
      </dsp:txXfrm>
    </dsp:sp>
    <dsp:sp modelId="{979AD5A8-7073-41BB-B6B3-6835A3FBB1BF}">
      <dsp:nvSpPr>
        <dsp:cNvPr id="0" name=""/>
        <dsp:cNvSpPr/>
      </dsp:nvSpPr>
      <dsp:spPr>
        <a:xfrm>
          <a:off x="0" y="3854218"/>
          <a:ext cx="7306056" cy="5138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4B90EC-B081-4E36-A460-D21C220F07AC}">
      <dsp:nvSpPr>
        <dsp:cNvPr id="0" name=""/>
        <dsp:cNvSpPr/>
      </dsp:nvSpPr>
      <dsp:spPr>
        <a:xfrm>
          <a:off x="155428" y="3969826"/>
          <a:ext cx="282597" cy="282597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6395BD-174E-43CC-B5F3-64B2F820F709}">
      <dsp:nvSpPr>
        <dsp:cNvPr id="0" name=""/>
        <dsp:cNvSpPr/>
      </dsp:nvSpPr>
      <dsp:spPr>
        <a:xfrm>
          <a:off x="593455" y="3854218"/>
          <a:ext cx="6712600" cy="513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379" tIns="54379" rIns="54379" bIns="5437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₦500M+ economic impact through employment</a:t>
          </a:r>
        </a:p>
      </dsp:txBody>
      <dsp:txXfrm>
        <a:off x="593455" y="3854218"/>
        <a:ext cx="6712600" cy="513814"/>
      </dsp:txXfrm>
    </dsp:sp>
    <dsp:sp modelId="{E8205EAF-713E-4C1C-A3C9-9229C363362E}">
      <dsp:nvSpPr>
        <dsp:cNvPr id="0" name=""/>
        <dsp:cNvSpPr/>
      </dsp:nvSpPr>
      <dsp:spPr>
        <a:xfrm>
          <a:off x="0" y="4496486"/>
          <a:ext cx="7306056" cy="51381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87171D-37E6-431F-974B-D552CC45CFF7}">
      <dsp:nvSpPr>
        <dsp:cNvPr id="0" name=""/>
        <dsp:cNvSpPr/>
      </dsp:nvSpPr>
      <dsp:spPr>
        <a:xfrm>
          <a:off x="155428" y="4612094"/>
          <a:ext cx="282597" cy="282597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E9C170-B6DE-4902-A281-B752068CCF2F}">
      <dsp:nvSpPr>
        <dsp:cNvPr id="0" name=""/>
        <dsp:cNvSpPr/>
      </dsp:nvSpPr>
      <dsp:spPr>
        <a:xfrm>
          <a:off x="593455" y="4496486"/>
          <a:ext cx="6712600" cy="5138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4379" tIns="54379" rIns="54379" bIns="54379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National skills development acceleration</a:t>
          </a:r>
        </a:p>
      </dsp:txBody>
      <dsp:txXfrm>
        <a:off x="593455" y="4496486"/>
        <a:ext cx="6712600" cy="51381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7AEC7B-44F0-43E8-9D24-DAFC99C6F7F5}">
      <dsp:nvSpPr>
        <dsp:cNvPr id="0" name=""/>
        <dsp:cNvSpPr/>
      </dsp:nvSpPr>
      <dsp:spPr>
        <a:xfrm>
          <a:off x="0" y="4093"/>
          <a:ext cx="7488936" cy="8718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55202C-3283-4E13-BE13-62E6AA33953E}">
      <dsp:nvSpPr>
        <dsp:cNvPr id="0" name=""/>
        <dsp:cNvSpPr/>
      </dsp:nvSpPr>
      <dsp:spPr>
        <a:xfrm>
          <a:off x="263745" y="200268"/>
          <a:ext cx="479538" cy="47953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D39189-2F5F-4DEA-A34A-B85354504A7A}">
      <dsp:nvSpPr>
        <dsp:cNvPr id="0" name=""/>
        <dsp:cNvSpPr/>
      </dsp:nvSpPr>
      <dsp:spPr>
        <a:xfrm>
          <a:off x="1007030" y="4093"/>
          <a:ext cx="6481905" cy="8718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275" tIns="92275" rIns="92275" bIns="9227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/>
            <a:t>User Interface</a:t>
          </a:r>
          <a:r>
            <a:rPr lang="en-GB" sz="1900" kern="1200"/>
            <a:t> - Clean, intuitive resume upload</a:t>
          </a:r>
          <a:endParaRPr lang="en-US" sz="1900" kern="1200"/>
        </a:p>
      </dsp:txBody>
      <dsp:txXfrm>
        <a:off x="1007030" y="4093"/>
        <a:ext cx="6481905" cy="871887"/>
      </dsp:txXfrm>
    </dsp:sp>
    <dsp:sp modelId="{CBA197BA-5D4C-46B8-8BC4-B0714D2861AF}">
      <dsp:nvSpPr>
        <dsp:cNvPr id="0" name=""/>
        <dsp:cNvSpPr/>
      </dsp:nvSpPr>
      <dsp:spPr>
        <a:xfrm>
          <a:off x="0" y="1093952"/>
          <a:ext cx="7488936" cy="8718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4121778-F3BF-48DC-9030-409C3FAE120B}">
      <dsp:nvSpPr>
        <dsp:cNvPr id="0" name=""/>
        <dsp:cNvSpPr/>
      </dsp:nvSpPr>
      <dsp:spPr>
        <a:xfrm>
          <a:off x="263745" y="1290127"/>
          <a:ext cx="479538" cy="47953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C73E8C-6A47-4CC8-8C92-951E5A09030A}">
      <dsp:nvSpPr>
        <dsp:cNvPr id="0" name=""/>
        <dsp:cNvSpPr/>
      </dsp:nvSpPr>
      <dsp:spPr>
        <a:xfrm>
          <a:off x="1007030" y="1093952"/>
          <a:ext cx="6481905" cy="8718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275" tIns="92275" rIns="92275" bIns="9227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/>
            <a:t>Real-time Processing</a:t>
          </a:r>
          <a:r>
            <a:rPr lang="en-GB" sz="1900" kern="1200"/>
            <a:t> - Instant AI analysis</a:t>
          </a:r>
          <a:endParaRPr lang="en-US" sz="1900" kern="1200"/>
        </a:p>
      </dsp:txBody>
      <dsp:txXfrm>
        <a:off x="1007030" y="1093952"/>
        <a:ext cx="6481905" cy="871887"/>
      </dsp:txXfrm>
    </dsp:sp>
    <dsp:sp modelId="{0D9EA0B8-B4A2-4BFB-A4E5-80A4F8D850CA}">
      <dsp:nvSpPr>
        <dsp:cNvPr id="0" name=""/>
        <dsp:cNvSpPr/>
      </dsp:nvSpPr>
      <dsp:spPr>
        <a:xfrm>
          <a:off x="0" y="2183812"/>
          <a:ext cx="7488936" cy="8718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95225E-2DE7-4080-ABF7-2BC2A68540AB}">
      <dsp:nvSpPr>
        <dsp:cNvPr id="0" name=""/>
        <dsp:cNvSpPr/>
      </dsp:nvSpPr>
      <dsp:spPr>
        <a:xfrm>
          <a:off x="263745" y="2379986"/>
          <a:ext cx="479538" cy="47953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F84450-5AE9-4015-9670-32916102F88F}">
      <dsp:nvSpPr>
        <dsp:cNvPr id="0" name=""/>
        <dsp:cNvSpPr/>
      </dsp:nvSpPr>
      <dsp:spPr>
        <a:xfrm>
          <a:off x="1007030" y="2183812"/>
          <a:ext cx="6481905" cy="8718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275" tIns="92275" rIns="92275" bIns="9227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/>
            <a:t>Results Dashboard</a:t>
          </a:r>
          <a:r>
            <a:rPr lang="en-GB" sz="1900" kern="1200"/>
            <a:t> - Visual scoring breakdown</a:t>
          </a:r>
          <a:endParaRPr lang="en-US" sz="1900" kern="1200"/>
        </a:p>
      </dsp:txBody>
      <dsp:txXfrm>
        <a:off x="1007030" y="2183812"/>
        <a:ext cx="6481905" cy="871887"/>
      </dsp:txXfrm>
    </dsp:sp>
    <dsp:sp modelId="{F9453BAC-7BCF-42F3-9F72-2713ED847679}">
      <dsp:nvSpPr>
        <dsp:cNvPr id="0" name=""/>
        <dsp:cNvSpPr/>
      </dsp:nvSpPr>
      <dsp:spPr>
        <a:xfrm>
          <a:off x="0" y="3273671"/>
          <a:ext cx="7488936" cy="8718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7D1524-E3BB-450E-B8EC-1B73B2EEE52B}">
      <dsp:nvSpPr>
        <dsp:cNvPr id="0" name=""/>
        <dsp:cNvSpPr/>
      </dsp:nvSpPr>
      <dsp:spPr>
        <a:xfrm>
          <a:off x="263745" y="3469846"/>
          <a:ext cx="479538" cy="47953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1B062E-354A-4FA5-ADDF-AB52B0FAFCE8}">
      <dsp:nvSpPr>
        <dsp:cNvPr id="0" name=""/>
        <dsp:cNvSpPr/>
      </dsp:nvSpPr>
      <dsp:spPr>
        <a:xfrm>
          <a:off x="1007030" y="3273671"/>
          <a:ext cx="6481905" cy="8718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275" tIns="92275" rIns="92275" bIns="9227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/>
            <a:t>API Integration</a:t>
          </a:r>
          <a:r>
            <a:rPr lang="en-GB" sz="1900" kern="1200"/>
            <a:t> - LMS connectivity demo</a:t>
          </a:r>
          <a:endParaRPr lang="en-US" sz="1900" kern="1200"/>
        </a:p>
      </dsp:txBody>
      <dsp:txXfrm>
        <a:off x="1007030" y="3273671"/>
        <a:ext cx="6481905" cy="871887"/>
      </dsp:txXfrm>
    </dsp:sp>
    <dsp:sp modelId="{84F643EE-2205-4799-BCF2-8EAF560D9602}">
      <dsp:nvSpPr>
        <dsp:cNvPr id="0" name=""/>
        <dsp:cNvSpPr/>
      </dsp:nvSpPr>
      <dsp:spPr>
        <a:xfrm>
          <a:off x="0" y="4363531"/>
          <a:ext cx="7488936" cy="871887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C6EF1E-C758-491B-8266-473467B22F41}">
      <dsp:nvSpPr>
        <dsp:cNvPr id="0" name=""/>
        <dsp:cNvSpPr/>
      </dsp:nvSpPr>
      <dsp:spPr>
        <a:xfrm>
          <a:off x="263745" y="4559705"/>
          <a:ext cx="479538" cy="47953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141303-3E66-42CB-99D4-D73ADD22B2F2}">
      <dsp:nvSpPr>
        <dsp:cNvPr id="0" name=""/>
        <dsp:cNvSpPr/>
      </dsp:nvSpPr>
      <dsp:spPr>
        <a:xfrm>
          <a:off x="1007030" y="4363531"/>
          <a:ext cx="6481905" cy="87188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275" tIns="92275" rIns="92275" bIns="92275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b="1" kern="1200"/>
            <a:t>Live Demo:</a:t>
          </a:r>
          <a:r>
            <a:rPr lang="en-GB" sz="1900" kern="1200"/>
            <a:t> </a:t>
          </a:r>
          <a:r>
            <a:rPr lang="en-GB" sz="1900" kern="1200">
              <a:hlinkClick xmlns:r="http://schemas.openxmlformats.org/officeDocument/2006/relationships" r:id="rId11"/>
            </a:rPr>
            <a:t>https://lsetf-plp-ai-recruiter-tool.streamlit.app/</a:t>
          </a:r>
          <a:endParaRPr lang="en-US" sz="1900" kern="1200"/>
        </a:p>
      </dsp:txBody>
      <dsp:txXfrm>
        <a:off x="1007030" y="4363531"/>
        <a:ext cx="6481905" cy="8718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bProcess4">
  <dgm:title val=""/>
  <dgm:desc val=""/>
  <dgm:catLst>
    <dgm:cat type="process" pri="1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  <dgm:pt modelId="7">
          <dgm:prSet phldr="1"/>
        </dgm:pt>
        <dgm:pt modelId="8">
          <dgm:prSet phldr="1"/>
        </dgm:pt>
        <dgm:pt modelId="9">
          <dgm:prSet phldr="1"/>
        </dgm:pt>
      </dgm:ptLst>
      <dgm:cxnLst>
        <dgm:cxn modelId="10" srcId="0" destId="1" srcOrd="0" destOrd="0"/>
        <dgm:cxn modelId="11" srcId="0" destId="2" srcOrd="1" destOrd="0"/>
        <dgm:cxn modelId="12" srcId="0" destId="3" srcOrd="2" destOrd="0"/>
        <dgm:cxn modelId="13" srcId="0" destId="4" srcOrd="3" destOrd="0"/>
        <dgm:cxn modelId="14" srcId="0" destId="5" srcOrd="4" destOrd="0"/>
        <dgm:cxn modelId="15" srcId="0" destId="6" srcOrd="5" destOrd="0"/>
        <dgm:cxn modelId="16" srcId="0" destId="7" srcOrd="6" destOrd="0"/>
        <dgm:cxn modelId="17" srcId="0" destId="8" srcOrd="7" destOrd="0"/>
        <dgm:cxn modelId="18" srcId="0" destId="9" srcOrd="8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Name0">
    <dgm:varLst>
      <dgm:dir/>
      <dgm:resizeHandles/>
    </dgm:varLst>
    <dgm:choose name="Name1">
      <dgm:if name="Name2" func="var" arg="dir" op="equ" val="norm">
        <dgm:alg type="snake">
          <dgm:param type="grDir" val="tL"/>
          <dgm:param type="flowDir" val="col"/>
          <dgm:param type="contDir" val="revDir"/>
          <dgm:param type="bkpt" val="bal"/>
        </dgm:alg>
      </dgm:if>
      <dgm:else name="Name3">
        <dgm:alg type="snake">
          <dgm:param type="grDir" val="tR"/>
          <dgm:param type="flowDir" val="col"/>
          <dgm:param type="contDir" val="revDir"/>
          <dgm:param type="bkpt" val="bal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fact="0.6"/>
      <dgm:constr type="h" for="ch" forName="sibTrans" refType="h" refFor="ch" refForName="compNode" op="equ" fact="0.25"/>
      <dgm:constr type="sp" refType="w" fact="0.33"/>
      <dgm:constr type="primFontSz" for="des" forName="node" op="equ" val="65"/>
    </dgm:constrLst>
    <dgm:ruleLst/>
    <dgm:forEach name="nodes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axis="self" func="var" arg="dir" op="equ" val="norm">
            <dgm:constrLst>
              <dgm:constr type="l" for="ch" forName="dummyConnPt" refType="w" fact="0.2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if>
          <dgm:else name="Name6">
            <dgm:constrLst>
              <dgm:constr type="l" for="ch" forName="dummyConnPt" refType="w" fact="0.8"/>
              <dgm:constr type="t" for="ch" forName="dummyConnPt" refType="w" fact="0.145"/>
              <dgm:constr type="l" for="ch" forName="node"/>
              <dgm:constr type="t" for="ch" forName="node"/>
              <dgm:constr type="h" for="ch" forName="node" refType="h"/>
              <dgm:constr type="w" for="ch" forName="node" refType="w"/>
            </dgm:constrLst>
          </dgm:else>
        </dgm:choose>
        <dgm:ruleLst/>
        <dgm:layoutNode name="dummyConnPt" styleLbl="node1" moveWith="node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node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  <dgm:constr type="primFontSz" val="65"/>
          </dgm:constrLst>
          <dgm:ruleLst>
            <dgm:rule type="primFontSz" val="5" fact="NaN" max="NaN"/>
          </dgm:ruleLst>
        </dgm:layoutNode>
      </dgm:layoutNode>
      <dgm:forEach name="sibTransForEach" axis="followSib" cnt="1">
        <dgm:layoutNode name="sibTrans" styleLbl="bgSibTrans2D1">
          <dgm:choose name="Name7">
            <dgm:if name="Name8" axis="self" func="var" arg="dir" op="equ" val="norm">
              <dgm:alg type="conn">
                <dgm:param type="srcNode" val="dummyConnPt"/>
                <dgm:param type="dstNode" val="dummyConnPt"/>
                <dgm:param type="begPts" val="bCtr, midR, tCtr"/>
                <dgm:param type="endPts" val="tCtr, midL, bCtr"/>
                <dgm:param type="begSty" val="noArr"/>
                <dgm:param type="endSty" val="noArr"/>
              </dgm:alg>
            </dgm:if>
            <dgm:else name="Name9">
              <dgm:alg type="conn">
                <dgm:param type="srcNode" val="dummyConnPt"/>
                <dgm:param type="dstNode" val="dummyConnPt"/>
                <dgm:param type="begPts" val="bCtr, midL, tCtr"/>
                <dgm:param type="endPts" val="tCtr, midR, bCtr"/>
                <dgm:param type="begSty" val="noArr"/>
                <dgm:param type="endSty" val="noAr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/>
            <dgm:constr type="endPad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363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3930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918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805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117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806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963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04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97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699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899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409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0EECA69B-4C2A-7F31-8019-E90DB3BD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4" name="Picture 3" descr="An abstract burst of blue and pink">
            <a:extLst>
              <a:ext uri="{FF2B5EF4-FFF2-40B4-BE49-F238E27FC236}">
                <a16:creationId xmlns:a16="http://schemas.microsoft.com/office/drawing/2014/main" id="{3021C1BC-0CE2-18BE-4B37-43D275B303D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346" t="9091" r="3745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857DEAC1-B3AA-6569-0A44-A191DF2F3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7840"/>
            <a:ext cx="12191999" cy="1280160"/>
          </a:xfrm>
          <a:prstGeom prst="rect">
            <a:avLst/>
          </a:prstGeom>
          <a:solidFill>
            <a:schemeClr val="bg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D9E6C9-3806-3360-A55C-ADC47A43C1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039" y="5739969"/>
            <a:ext cx="8178501" cy="960120"/>
          </a:xfrm>
          <a:ln>
            <a:noFill/>
          </a:ln>
        </p:spPr>
        <p:txBody>
          <a:bodyPr anchor="ctr">
            <a:normAutofit/>
          </a:bodyPr>
          <a:lstStyle/>
          <a:p>
            <a:r>
              <a:rPr lang="en-US" sz="4400"/>
              <a:t>🎯 LSETF AI Recruitment Tool</a:t>
            </a:r>
            <a:endParaRPr lang="LID4096" sz="4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852C0E-E0C5-A919-9BF7-AE22C7231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41975" y="5739969"/>
            <a:ext cx="3355309" cy="960120"/>
          </a:xfrm>
        </p:spPr>
        <p:txBody>
          <a:bodyPr anchor="ctr">
            <a:normAutofit/>
          </a:bodyPr>
          <a:lstStyle/>
          <a:p>
            <a:pPr algn="r"/>
            <a:r>
              <a:rPr lang="en-GB" sz="1900" b="1"/>
              <a:t>Investor Pitch Deck</a:t>
            </a:r>
          </a:p>
        </p:txBody>
      </p:sp>
    </p:spTree>
    <p:extLst>
      <p:ext uri="{BB962C8B-B14F-4D97-AF65-F5344CB8AC3E}">
        <p14:creationId xmlns:p14="http://schemas.microsoft.com/office/powerpoint/2010/main" val="3916986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20BC5C-C418-4843-B04B-6918968D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8E1636-DC4F-10FA-39DF-9492BE795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154680" cy="406908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Slide 9: Technical Demonstration</a:t>
            </a:r>
            <a:br>
              <a:rPr lang="en-US" sz="3400"/>
            </a:br>
            <a:r>
              <a:rPr lang="en-US" sz="3400"/>
              <a:t>🎯 Live Platform Walkthrough</a:t>
            </a:r>
            <a:br>
              <a:rPr lang="en-US" sz="3400"/>
            </a:br>
            <a:endParaRPr lang="LID4096" sz="3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E511C3-750B-AA87-AE51-0FA2069EA0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D99170C-12FD-9B30-E6DD-3C8F14C170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6621522"/>
              </p:ext>
            </p:extLst>
          </p:nvPr>
        </p:nvGraphicFramePr>
        <p:xfrm>
          <a:off x="4187952" y="978408"/>
          <a:ext cx="7488936" cy="5239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427937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7D949E-564D-4503-A64E-D22FA3232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40F2BD1-BC5E-A559-D500-7B7E2E9E9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154680" cy="4069080"/>
          </a:xfrm>
        </p:spPr>
        <p:txBody>
          <a:bodyPr>
            <a:normAutofit/>
          </a:bodyPr>
          <a:lstStyle/>
          <a:p>
            <a:r>
              <a:rPr lang="en-GB" sz="4000"/>
              <a:t>Slide 10: Traction &amp; Validation</a:t>
            </a:r>
            <a:br>
              <a:rPr lang="en-GB" sz="4000"/>
            </a:br>
            <a:r>
              <a:rPr lang="en-NG" sz="4000"/>
              <a:t>✅ </a:t>
            </a:r>
            <a:r>
              <a:rPr lang="en-GB" sz="4000"/>
              <a:t>Proven Results</a:t>
            </a:r>
            <a:br>
              <a:rPr lang="en-GB" sz="4000"/>
            </a:br>
            <a:endParaRPr lang="LID4096" sz="4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8EEB27-9249-8B3A-C8C2-18F9DC48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482CAC-96FF-EBE5-E97D-0BE2B8A51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999100-2949-666E-69B0-E1FAC15B97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9028385"/>
              </p:ext>
            </p:extLst>
          </p:nvPr>
        </p:nvGraphicFramePr>
        <p:xfrm>
          <a:off x="4389120" y="978408"/>
          <a:ext cx="7306056" cy="501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3847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420BC5C-C418-4843-B04B-6918968D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978CE2-2B31-0DF2-7B78-0501CE1C4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154680" cy="4069080"/>
          </a:xfrm>
        </p:spPr>
        <p:txBody>
          <a:bodyPr>
            <a:normAutofit/>
          </a:bodyPr>
          <a:lstStyle/>
          <a:p>
            <a:r>
              <a:rPr lang="en-US" sz="4000"/>
              <a:t>Slide 11: The Team</a:t>
            </a:r>
            <a:br>
              <a:rPr lang="en-US" sz="4000"/>
            </a:br>
            <a:r>
              <a:rPr lang="en-US" sz="4000"/>
              <a:t>👥 Built by Nigerian Talent</a:t>
            </a:r>
            <a:br>
              <a:rPr lang="en-US" sz="4000"/>
            </a:br>
            <a:endParaRPr lang="LID4096" sz="40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E511C3-750B-AA87-AE51-0FA2069EA0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15C7CA98-C132-FF91-B0BC-E67722763D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8707769"/>
              </p:ext>
            </p:extLst>
          </p:nvPr>
        </p:nvGraphicFramePr>
        <p:xfrm>
          <a:off x="4187952" y="978408"/>
          <a:ext cx="7488936" cy="5239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942125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53AE3C-AC4F-907C-B473-B9A30D2150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81933E-93BD-38CE-3C98-D10B2844C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4288536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B1E35EA-FB9C-AE5F-4AB8-1B3D59CC9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22976" y="611650"/>
            <a:ext cx="6144768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CB9076-740B-FE6E-5E55-E2596541E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4288536" cy="5376672"/>
          </a:xfrm>
        </p:spPr>
        <p:txBody>
          <a:bodyPr>
            <a:normAutofit/>
          </a:bodyPr>
          <a:lstStyle/>
          <a:p>
            <a:r>
              <a:rPr lang="en-US" dirty="0"/>
              <a:t>Slide 12: Roadmap</a:t>
            </a:r>
            <a:br>
              <a:rPr lang="en-US" dirty="0"/>
            </a:br>
            <a:r>
              <a:rPr lang="en-US" dirty="0"/>
              <a:t>🗓️ Future Development Plan</a:t>
            </a:r>
            <a:br>
              <a:rPr lang="en-US" dirty="0"/>
            </a:b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37971-CAC2-3564-C546-8574CD1D4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2976" y="1042416"/>
            <a:ext cx="6144768" cy="5312664"/>
          </a:xfrm>
        </p:spPr>
        <p:txBody>
          <a:bodyPr>
            <a:normAutofit/>
          </a:bodyPr>
          <a:lstStyle/>
          <a:p>
            <a:r>
              <a:rPr lang="en-GB" b="1" dirty="0"/>
              <a:t>Q4 2025</a:t>
            </a:r>
            <a:r>
              <a:rPr lang="en-GB" dirty="0"/>
              <a:t> - LSETF Pilot Program</a:t>
            </a:r>
          </a:p>
          <a:p>
            <a:r>
              <a:rPr lang="en-GB" dirty="0"/>
              <a:t>Production deployment</a:t>
            </a:r>
          </a:p>
          <a:p>
            <a:r>
              <a:rPr lang="en-GB" dirty="0"/>
              <a:t>Program manager training</a:t>
            </a:r>
          </a:p>
          <a:p>
            <a:r>
              <a:rPr lang="en-GB" dirty="0"/>
              <a:t>Initial 1,000 candidate processing</a:t>
            </a:r>
          </a:p>
          <a:p>
            <a:r>
              <a:rPr lang="en-GB" b="1" dirty="0"/>
              <a:t>Q1 2026</a:t>
            </a:r>
            <a:r>
              <a:rPr lang="en-GB" dirty="0"/>
              <a:t> - Feature Expansion</a:t>
            </a:r>
          </a:p>
          <a:p>
            <a:r>
              <a:rPr lang="en-GB" dirty="0"/>
              <a:t>Video interview analysis</a:t>
            </a:r>
          </a:p>
          <a:p>
            <a:r>
              <a:rPr lang="en-GB" dirty="0"/>
              <a:t>Psychometric testing integration</a:t>
            </a:r>
          </a:p>
          <a:p>
            <a:r>
              <a:rPr lang="en-GB" dirty="0"/>
              <a:t>Mobile application launch</a:t>
            </a:r>
          </a:p>
          <a:p>
            <a:r>
              <a:rPr lang="en-GB" b="1" dirty="0"/>
              <a:t>Q2 2026</a:t>
            </a:r>
            <a:r>
              <a:rPr lang="en-GB" dirty="0"/>
              <a:t> - Multi-state Expansion</a:t>
            </a:r>
          </a:p>
          <a:p>
            <a:r>
              <a:rPr lang="en-GB" dirty="0"/>
              <a:t>5 additional states</a:t>
            </a:r>
          </a:p>
          <a:p>
            <a:r>
              <a:rPr lang="en-GB" dirty="0"/>
              <a:t>Corporate partnership program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91544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53AE3C-AC4F-907C-B473-B9A30D2150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81933E-93BD-38CE-3C98-D10B2844C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341299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3B7A5C-39EE-77A0-28F9-DF5137231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611650"/>
            <a:ext cx="703173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1C5D95-BE2E-15C7-42F3-55EC25CD4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410712" cy="5376672"/>
          </a:xfrm>
        </p:spPr>
        <p:txBody>
          <a:bodyPr>
            <a:normAutofit/>
          </a:bodyPr>
          <a:lstStyle/>
          <a:p>
            <a:r>
              <a:rPr lang="en-US" sz="4000"/>
              <a:t>Slide 13: Investment Ask</a:t>
            </a:r>
            <a:br>
              <a:rPr lang="en-US" sz="4000"/>
            </a:br>
            <a:r>
              <a:rPr lang="en-US" sz="4000"/>
              <a:t>💸 Scaling for Impact</a:t>
            </a:r>
            <a:br>
              <a:rPr lang="en-US" sz="4000"/>
            </a:br>
            <a:endParaRPr lang="LID4096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8358A-00DE-0A66-52DB-5424D6DF89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6008" y="1042416"/>
            <a:ext cx="7031736" cy="5312664"/>
          </a:xfrm>
        </p:spPr>
        <p:txBody>
          <a:bodyPr>
            <a:normAutofit/>
          </a:bodyPr>
          <a:lstStyle/>
          <a:p>
            <a:r>
              <a:rPr lang="en-US" b="1" dirty="0"/>
              <a:t>Seed Funding: $50,000</a:t>
            </a:r>
            <a:endParaRPr lang="en-US" dirty="0"/>
          </a:p>
          <a:p>
            <a:r>
              <a:rPr lang="en-US" dirty="0"/>
              <a:t>40% - Technical team expansion</a:t>
            </a:r>
          </a:p>
          <a:p>
            <a:r>
              <a:rPr lang="en-US" dirty="0"/>
              <a:t>30% - Marketing &amp; partnerships</a:t>
            </a:r>
          </a:p>
          <a:p>
            <a:r>
              <a:rPr lang="en-US" dirty="0"/>
              <a:t>20% - Cloud infrastructure</a:t>
            </a:r>
          </a:p>
          <a:p>
            <a:r>
              <a:rPr lang="en-US" dirty="0"/>
              <a:t>10% - Legal &amp; administrative</a:t>
            </a:r>
          </a:p>
          <a:p>
            <a:r>
              <a:rPr lang="en-US" b="1" dirty="0"/>
              <a:t>Expected ROI:</a:t>
            </a:r>
            <a:endParaRPr lang="en-US" dirty="0"/>
          </a:p>
          <a:p>
            <a:r>
              <a:rPr lang="en-US" dirty="0"/>
              <a:t>10x program efficiency gains</a:t>
            </a:r>
          </a:p>
          <a:p>
            <a:r>
              <a:rPr lang="en-US" dirty="0"/>
              <a:t>5,000+ candidates placed Year 1</a:t>
            </a:r>
          </a:p>
          <a:p>
            <a:r>
              <a:rPr lang="en-US" dirty="0"/>
              <a:t>₦200M+ economic impact Year 2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6130050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653AE3C-AC4F-907C-B473-B9A30D2150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C81933E-93BD-38CE-3C98-D10B2844C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341299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3B7A5C-39EE-77A0-28F9-DF5137231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611650"/>
            <a:ext cx="703173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A104DF-D0A4-212D-AE00-E798D8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410712" cy="5376672"/>
          </a:xfrm>
        </p:spPr>
        <p:txBody>
          <a:bodyPr>
            <a:normAutofit/>
          </a:bodyPr>
          <a:lstStyle/>
          <a:p>
            <a:r>
              <a:rPr lang="en-US" sz="4000"/>
              <a:t>Slide 14: Vision Statement</a:t>
            </a:r>
            <a:br>
              <a:rPr lang="en-US" sz="4000"/>
            </a:br>
            <a:r>
              <a:rPr lang="en-US" sz="4000"/>
              <a:t>🌟 Our North Star</a:t>
            </a:r>
            <a:br>
              <a:rPr lang="en-US" sz="4000"/>
            </a:br>
            <a:endParaRPr lang="LID4096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60DBB-1AC4-B173-9344-248FACB2B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6008" y="1042416"/>
            <a:ext cx="7031736" cy="5312664"/>
          </a:xfrm>
        </p:spPr>
        <p:txBody>
          <a:bodyPr>
            <a:normAutofit/>
          </a:bodyPr>
          <a:lstStyle/>
          <a:p>
            <a:r>
              <a:rPr lang="en-US" dirty="0"/>
              <a:t>"To become Nigeria's leading AI-powered talent discovery platform, connecting every qualified candidate with life-changing opportunities through transparent, efficient, and intelligent selection processes."</a:t>
            </a:r>
          </a:p>
          <a:p>
            <a:r>
              <a:rPr lang="en-US" b="1" dirty="0"/>
              <a:t>Aligned with UN SDGs:</a:t>
            </a:r>
            <a:endParaRPr lang="en-US" dirty="0"/>
          </a:p>
          <a:p>
            <a:r>
              <a:rPr lang="en-US" dirty="0"/>
              <a:t>#4 Quality Education</a:t>
            </a:r>
          </a:p>
          <a:p>
            <a:r>
              <a:rPr lang="en-US" dirty="0"/>
              <a:t>#8 Decent Work &amp; Economic Growth</a:t>
            </a:r>
          </a:p>
          <a:p>
            <a:r>
              <a:rPr lang="en-US" dirty="0"/>
              <a:t>#9 Industry, Innovation &amp; Infrastructure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947682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7D949E-564D-4503-A64E-D22FA3232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E6A724-B17A-5D9F-419E-018B811E0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4032504" cy="3364992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/>
              <a:t>Slide 15: Contact Information</a:t>
            </a:r>
            <a:br>
              <a:rPr lang="en-US" sz="3700"/>
            </a:br>
            <a:r>
              <a:rPr lang="en-US" sz="3700"/>
              <a:t>📞 Let's Connect!</a:t>
            </a:r>
            <a:br>
              <a:rPr lang="en-US" sz="3700"/>
            </a:br>
            <a:endParaRPr lang="LID4096" sz="37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403250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1808AB-2943-464C-A710-F2A18D869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5776" y="6300216"/>
            <a:ext cx="662025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2D5917-F80D-B236-DD4F-76CADA741B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0817178"/>
              </p:ext>
            </p:extLst>
          </p:nvPr>
        </p:nvGraphicFramePr>
        <p:xfrm>
          <a:off x="5065776" y="978408"/>
          <a:ext cx="6620256" cy="4965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403003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653AE3C-AC4F-907C-B473-B9A30D2150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81933E-93BD-38CE-3C98-D10B2844C5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1" y="508090"/>
            <a:ext cx="3412998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3B7A5C-39EE-77A0-28F9-DF51372312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611650"/>
            <a:ext cx="703173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5CBF86-FB23-427A-FD04-BB7F2853E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410712" cy="5376672"/>
          </a:xfrm>
        </p:spPr>
        <p:txBody>
          <a:bodyPr>
            <a:normAutofit/>
          </a:bodyPr>
          <a:lstStyle/>
          <a:p>
            <a:r>
              <a:rPr lang="en-US" sz="2800"/>
              <a:t>Slide 16: Thank You</a:t>
            </a:r>
            <a:br>
              <a:rPr lang="en-US" sz="2800"/>
            </a:br>
            <a:r>
              <a:rPr lang="en-US" sz="2800"/>
              <a:t>🙏 Acknowledgments</a:t>
            </a:r>
            <a:br>
              <a:rPr lang="en-US" sz="2800"/>
            </a:br>
            <a:endParaRPr lang="LID4096" sz="28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6E482-9CF1-1130-1EF8-8758977489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6008" y="1042416"/>
            <a:ext cx="7031736" cy="5312664"/>
          </a:xfrm>
        </p:spPr>
        <p:txBody>
          <a:bodyPr>
            <a:normAutofit/>
          </a:bodyPr>
          <a:lstStyle/>
          <a:p>
            <a:r>
              <a:rPr lang="en-GB" b="1" dirty="0"/>
              <a:t>Partners:</a:t>
            </a:r>
            <a:endParaRPr lang="en-GB" dirty="0"/>
          </a:p>
          <a:p>
            <a:r>
              <a:rPr lang="en-GB" dirty="0"/>
              <a:t>Power Learn Project (PLP)</a:t>
            </a:r>
          </a:p>
          <a:p>
            <a:r>
              <a:rPr lang="en-GB" dirty="0"/>
              <a:t>Lagos State Employment Trust Fund (LSETF)</a:t>
            </a:r>
          </a:p>
          <a:p>
            <a:r>
              <a:rPr lang="en-GB" dirty="0"/>
              <a:t>Opolo Global Innovation</a:t>
            </a:r>
          </a:p>
          <a:p>
            <a:r>
              <a:rPr lang="en-GB" b="1" dirty="0"/>
              <a:t>Supporters:</a:t>
            </a:r>
            <a:endParaRPr lang="en-GB" dirty="0"/>
          </a:p>
          <a:p>
            <a:r>
              <a:rPr lang="en-GB" dirty="0"/>
              <a:t>Microsoft Azure for Students</a:t>
            </a:r>
          </a:p>
          <a:p>
            <a:r>
              <a:rPr lang="en-GB" dirty="0"/>
              <a:t>Nigerian Tech Community</a:t>
            </a:r>
          </a:p>
          <a:p>
            <a:r>
              <a:rPr lang="en-GB" dirty="0"/>
              <a:t>Hackathon Judges &amp; Mentors</a:t>
            </a:r>
          </a:p>
          <a:p>
            <a:r>
              <a:rPr lang="en-GB" b="1" dirty="0"/>
              <a:t>Q&amp;A Session</a:t>
            </a:r>
            <a:endParaRPr lang="en-GB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5885976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7D949E-564D-4503-A64E-D22FA3232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4773FD-CEEC-42A3-EF90-D27A674DD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4032504" cy="3364992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GB" sz="4000"/>
              <a:t>Slide 1: Title Slide</a:t>
            </a:r>
            <a:br>
              <a:rPr lang="en-GB" sz="4000"/>
            </a:br>
            <a:br>
              <a:rPr lang="en-US" sz="3700"/>
            </a:br>
            <a:r>
              <a:rPr lang="en-US" sz="3700"/>
              <a:t>🏆 LSETF AI Recruitment Tool</a:t>
            </a:r>
            <a:br>
              <a:rPr lang="en-US" sz="3700"/>
            </a:br>
            <a:r>
              <a:rPr lang="en-US" sz="3700" i="1"/>
              <a:t>Intelligent Candidate Selection for Nigeria's Growth</a:t>
            </a:r>
            <a:endParaRPr lang="LID4096" sz="37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BE0106-0C20-465B-A1BE-0BAC2737B1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403250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51808AB-2943-464C-A710-F2A18D8693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65776" y="6300216"/>
            <a:ext cx="6620256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7960FFB-108F-108A-4CD7-3621D052C0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45701853"/>
              </p:ext>
            </p:extLst>
          </p:nvPr>
        </p:nvGraphicFramePr>
        <p:xfrm>
          <a:off x="5065776" y="978408"/>
          <a:ext cx="6620256" cy="49651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137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0F81E-0201-0061-2111-5726E4BC5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100"/>
              <a:t>Slide 2: The Problem</a:t>
            </a:r>
            <a:br>
              <a:rPr lang="en-US" sz="3100"/>
            </a:br>
            <a:r>
              <a:rPr lang="en-US" sz="3100"/>
              <a:t>💔 Nigeria's Recruitment Challenges</a:t>
            </a:r>
            <a:br>
              <a:rPr lang="en-US" sz="3100"/>
            </a:br>
            <a:endParaRPr lang="LID4096" sz="31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064C22C-B48E-2D03-D1DD-04A4A6B74E2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2532504"/>
              </p:ext>
            </p:extLst>
          </p:nvPr>
        </p:nvGraphicFramePr>
        <p:xfrm>
          <a:off x="520700" y="2578100"/>
          <a:ext cx="11156950" cy="3767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357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7D949E-564D-4503-A64E-D22FA3232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4EF510-3884-834C-5311-74B614C64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154680" cy="406908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/>
              <a:t>Slide 3: Our Solution</a:t>
            </a:r>
            <a:br>
              <a:rPr lang="en-US" sz="4000"/>
            </a:br>
            <a:r>
              <a:rPr lang="en-US" sz="4000"/>
              <a:t>🚀 AI-Powered Candidate Selection</a:t>
            </a:r>
            <a:br>
              <a:rPr lang="en-US" sz="4000"/>
            </a:br>
            <a:endParaRPr lang="LID4096" sz="4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8EEB27-9249-8B3A-C8C2-18F9DC48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482CAC-96FF-EBE5-E97D-0BE2B8A51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C22A7F5-D4B2-D71C-A202-31D1C7818D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4481689"/>
              </p:ext>
            </p:extLst>
          </p:nvPr>
        </p:nvGraphicFramePr>
        <p:xfrm>
          <a:off x="4389120" y="978408"/>
          <a:ext cx="7306056" cy="501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22614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420BC5C-C418-4843-B04B-6918968D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14B944-C89F-C81A-A7A2-B7DAAD2E6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154680" cy="4069080"/>
          </a:xfrm>
        </p:spPr>
        <p:txBody>
          <a:bodyPr>
            <a:normAutofit/>
          </a:bodyPr>
          <a:lstStyle/>
          <a:p>
            <a:r>
              <a:rPr lang="en-US" sz="3700"/>
              <a:t>Slide 4: Technology Architecture</a:t>
            </a:r>
            <a:br>
              <a:rPr lang="en-US" sz="3700"/>
            </a:br>
            <a:r>
              <a:rPr lang="en-US" sz="3700"/>
              <a:t>🛠️ Built for Scale &amp; Performance</a:t>
            </a:r>
            <a:br>
              <a:rPr lang="en-US" sz="3700"/>
            </a:br>
            <a:endParaRPr lang="LID4096" sz="370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E511C3-750B-AA87-AE51-0FA2069EA0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B6B909C2-455A-ACAF-F3EC-0A99255BF2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4117199"/>
              </p:ext>
            </p:extLst>
          </p:nvPr>
        </p:nvGraphicFramePr>
        <p:xfrm>
          <a:off x="4187952" y="978408"/>
          <a:ext cx="7488936" cy="5239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41016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17D949E-564D-4503-A64E-D22FA3232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9EB428-2270-F783-7E90-B9B29065D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154680" cy="4069080"/>
          </a:xfrm>
        </p:spPr>
        <p:txBody>
          <a:bodyPr>
            <a:normAutofit/>
          </a:bodyPr>
          <a:lstStyle/>
          <a:p>
            <a:r>
              <a:rPr lang="en-US" sz="4000"/>
              <a:t>Slide 5: How It Works</a:t>
            </a:r>
            <a:br>
              <a:rPr lang="en-US" sz="4000"/>
            </a:br>
            <a:r>
              <a:rPr lang="en-US" sz="4000"/>
              <a:t>📊 4-Step AI Processing Pipeline</a:t>
            </a:r>
            <a:br>
              <a:rPr lang="en-US" sz="4000"/>
            </a:br>
            <a:endParaRPr lang="LID4096" sz="40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8EEB27-9249-8B3A-C8C2-18F9DC48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8482CAC-96FF-EBE5-E97D-0BE2B8A51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E18C790-EDAD-F295-EACF-F7973563FD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0864932"/>
              </p:ext>
            </p:extLst>
          </p:nvPr>
        </p:nvGraphicFramePr>
        <p:xfrm>
          <a:off x="4389120" y="978408"/>
          <a:ext cx="7306056" cy="501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841784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3948A-E250-CBC5-E15F-A787530E5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Slide 6: Market Opportunity</a:t>
            </a:r>
            <a:br>
              <a:rPr lang="en-US"/>
            </a:br>
            <a:r>
              <a:rPr lang="en-US"/>
              <a:t>📈 Addressing Critical Needs</a:t>
            </a:r>
            <a:br>
              <a:rPr lang="en-US"/>
            </a:br>
            <a:endParaRPr lang="LID4096" dirty="0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E3A7AC87-A6CE-CDCF-F0FD-6AA93EB432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21208" y="2578608"/>
          <a:ext cx="11155680" cy="3767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66251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420BC5C-C418-4843-B04B-6918968D09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97139D-6926-53B4-1683-FCD14B9C4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154680" cy="406908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/>
              <a:t>Slide 7: Business Model</a:t>
            </a:r>
            <a:br>
              <a:rPr lang="en-US" sz="3400"/>
            </a:br>
            <a:r>
              <a:rPr lang="en-US" sz="3400"/>
              <a:t>💰 Sustainable Impact Framework</a:t>
            </a:r>
            <a:br>
              <a:rPr lang="en-US" sz="3400"/>
            </a:br>
            <a:endParaRPr lang="LID4096" sz="340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4E511C3-750B-AA87-AE51-0FA2069EA0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8D5FEEC-1889-1C02-0E25-A018165E127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1986708"/>
              </p:ext>
            </p:extLst>
          </p:nvPr>
        </p:nvGraphicFramePr>
        <p:xfrm>
          <a:off x="4187952" y="978408"/>
          <a:ext cx="7488936" cy="52395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60286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17D949E-564D-4503-A64E-D22FA3232C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A12C4E-B01D-192E-8439-758859405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3154680" cy="406908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000"/>
              <a:t>Slide 8: Impact Metrics</a:t>
            </a:r>
            <a:br>
              <a:rPr lang="en-US" sz="4000"/>
            </a:br>
            <a:r>
              <a:rPr lang="en-US" sz="4000"/>
              <a:t>🌍 Measuring Success</a:t>
            </a:r>
            <a:br>
              <a:rPr lang="en-US" sz="4000"/>
            </a:br>
            <a:endParaRPr lang="LID4096" sz="40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8EEB27-9249-8B3A-C8C2-18F9DC48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8482CAC-96FF-EBE5-E97D-0BE2B8A51E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1208" y="6299535"/>
            <a:ext cx="11155680" cy="4646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Content Placeholder 2">
            <a:extLst>
              <a:ext uri="{FF2B5EF4-FFF2-40B4-BE49-F238E27FC236}">
                <a16:creationId xmlns:a16="http://schemas.microsoft.com/office/drawing/2014/main" id="{5FBC2CFD-7D40-4FB2-C1C4-34FE6EFBFF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4530642"/>
              </p:ext>
            </p:extLst>
          </p:nvPr>
        </p:nvGraphicFramePr>
        <p:xfrm>
          <a:off x="4389120" y="978408"/>
          <a:ext cx="7306056" cy="5010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64774553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941</Words>
  <Application>Microsoft Office PowerPoint</Application>
  <PresentationFormat>Widescreen</PresentationFormat>
  <Paragraphs>123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Bierstadt</vt:lpstr>
      <vt:lpstr>GestaltVTI</vt:lpstr>
      <vt:lpstr>🎯 LSETF AI Recruitment Tool</vt:lpstr>
      <vt:lpstr>Slide 1: Title Slide  🏆 LSETF AI Recruitment Tool Intelligent Candidate Selection for Nigeria's Growth</vt:lpstr>
      <vt:lpstr>Slide 2: The Problem 💔 Nigeria's Recruitment Challenges </vt:lpstr>
      <vt:lpstr>Slide 3: Our Solution 🚀 AI-Powered Candidate Selection </vt:lpstr>
      <vt:lpstr>Slide 4: Technology Architecture 🛠️ Built for Scale &amp; Performance </vt:lpstr>
      <vt:lpstr>Slide 5: How It Works 📊 4-Step AI Processing Pipeline </vt:lpstr>
      <vt:lpstr>Slide 6: Market Opportunity 📈 Addressing Critical Needs </vt:lpstr>
      <vt:lpstr>Slide 7: Business Model 💰 Sustainable Impact Framework </vt:lpstr>
      <vt:lpstr>Slide 8: Impact Metrics 🌍 Measuring Success </vt:lpstr>
      <vt:lpstr>Slide 9: Technical Demonstration 🎯 Live Platform Walkthrough </vt:lpstr>
      <vt:lpstr>Slide 10: Traction &amp; Validation ✅ Proven Results </vt:lpstr>
      <vt:lpstr>Slide 11: The Team 👥 Built by Nigerian Talent </vt:lpstr>
      <vt:lpstr>Slide 12: Roadmap 🗓️ Future Development Plan </vt:lpstr>
      <vt:lpstr>Slide 13: Investment Ask 💸 Scaling for Impact </vt:lpstr>
      <vt:lpstr>Slide 14: Vision Statement 🌟 Our North Star </vt:lpstr>
      <vt:lpstr>Slide 15: Contact Information 📞 Let's Connect! </vt:lpstr>
      <vt:lpstr>Slide 16: Thank You 🙏 Acknowledgments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Olusegun Balogun</dc:creator>
  <cp:lastModifiedBy>Olusegun Balogun</cp:lastModifiedBy>
  <cp:revision>2</cp:revision>
  <dcterms:created xsi:type="dcterms:W3CDTF">2025-09-15T11:09:43Z</dcterms:created>
  <dcterms:modified xsi:type="dcterms:W3CDTF">2025-09-15T11:35:23Z</dcterms:modified>
</cp:coreProperties>
</file>