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72" r:id="rId6"/>
    <p:sldId id="259" r:id="rId7"/>
    <p:sldId id="261" r:id="rId8"/>
    <p:sldId id="264" r:id="rId9"/>
    <p:sldId id="269" r:id="rId10"/>
    <p:sldId id="268" r:id="rId11"/>
    <p:sldId id="274" r:id="rId12"/>
    <p:sldId id="273" r:id="rId13"/>
    <p:sldId id="265" r:id="rId14"/>
    <p:sldId id="270" r:id="rId15"/>
    <p:sldId id="271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2" d="100"/>
          <a:sy n="22" d="100"/>
        </p:scale>
        <p:origin x="54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8B11F-072F-DC4A-B87C-19E9D8757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5D4FF-0A0F-2041-AA8E-7870EA67B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B29A3-1AB1-6345-8F8C-A1CB79E5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AE86-83EF-3342-B2B1-3B242650027D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4E478-9C24-1947-ABD6-0C12F94B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39F2A-43DB-6146-A4B2-E18C596E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E6CD-9550-B94A-88A8-CFABEAB43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7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8E930-2888-4541-AC4A-1B8DF98A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3E1A1-707F-F945-8B7D-D115C5335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5686E-2257-BF4D-830B-F6687017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AE86-83EF-3342-B2B1-3B242650027D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1785E-85AA-C243-988B-DE87C5FD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93018-3DB4-3548-AEED-6469673D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E6CD-9550-B94A-88A8-CFABEAB43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9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5C4E6-10AC-7A48-9462-405230611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B1ED8-371B-D14E-B28D-05008566A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AC480-E573-E847-A656-A073EF6E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AE86-83EF-3342-B2B1-3B242650027D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903F2-A987-9549-B360-FCD7E705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3428B-F1FF-804D-8C0F-F5978CE0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E6CD-9550-B94A-88A8-CFABEAB43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4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217F-71D9-C744-BE41-B2BDD75B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D12D3-E7C4-7040-AA24-69F2D9EE8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CC356-90E0-B245-9F8E-F449FE2B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AE86-83EF-3342-B2B1-3B242650027D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652C9-A554-334F-9E8E-35833457E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8BF14-68CC-D347-9357-B72143CF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E6CD-9550-B94A-88A8-CFABEAB43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8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CFDBD-CE7B-8445-9202-8F695D9F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5A969-AB1D-F844-BF4D-C3CABC0E1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36991-218B-4341-97BE-878C237B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AE86-83EF-3342-B2B1-3B242650027D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0CC34-4E38-A84B-9C62-0BB67815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EE15A-26BD-5843-9E15-C58194E39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E6CD-9550-B94A-88A8-CFABEAB43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1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5B90-2435-FF4B-A221-ED47931F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68207-C975-E345-964D-1243A3982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79B4A-7270-2A48-8B5B-EFD5AEE81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F13CC-15F4-DA4D-9E4E-F0DAC6FB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AE86-83EF-3342-B2B1-3B242650027D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D5925-17DA-AF44-8BE8-A901B2DDF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29E7A-0DDF-EB48-8780-F67618E8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E6CD-9550-B94A-88A8-CFABEAB43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3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3D72-A50E-8A48-83F6-01322DA0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23801-398A-AC4F-BCB5-E900B0AAF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5B9FD-9D4D-D147-9066-9BA34E984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B76FF-9896-B24A-A25A-8C4EF6EFA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B9BCB-1DBB-654E-B105-3D81C280F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DC802-4D3B-4644-89F1-3AC2B976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AE86-83EF-3342-B2B1-3B242650027D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41B7FB-3BFB-D346-9D99-69A1C9C5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795B5-C37A-C649-B18D-A55BBF13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E6CD-9550-B94A-88A8-CFABEAB43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4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9AADA-1C18-CD4E-8903-547172B6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27F91-58C1-D245-9D59-E023BF27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AE86-83EF-3342-B2B1-3B242650027D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70F3A-04E3-CD43-B98D-424442CF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639FE-44BB-5C4C-956E-B87B9CD2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E6CD-9550-B94A-88A8-CFABEAB43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7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445B3-9BC9-C64F-9808-FB4AD61AB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AE86-83EF-3342-B2B1-3B242650027D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FA982-FBA8-3141-9E60-7029E10D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0D4F4-DDE1-2940-BD0E-8953C683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E6CD-9550-B94A-88A8-CFABEAB43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4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C1D46-AA0F-EC49-821C-044C8385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C7F3-BC8F-0040-994C-338496EE0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9AA52-E2D8-1640-A0F8-1262CD264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B60D7-68AA-D844-B3DB-CF2E7F74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AE86-83EF-3342-B2B1-3B242650027D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B1A64-6F67-9948-9D12-47CC272A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E421B-5A8F-D645-A654-99BBDF41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E6CD-9550-B94A-88A8-CFABEAB43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7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9F5B-540B-4747-8DCF-414A5394C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56374D-D1BE-2B49-BF26-D945D9073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4B628-F423-954B-94CB-30135B18E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1CE42-594F-8441-90B3-9056CD0C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AE86-83EF-3342-B2B1-3B242650027D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25A06-8108-CA40-81D7-286955A3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B84D6-6807-124A-A9E1-3AE7B9E9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E6CD-9550-B94A-88A8-CFABEAB43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1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3313B-627E-B04E-8FF6-31B77A59F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E23BC-435D-BB49-A148-3AF3090AC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90C23-643C-7049-BA1E-8B58CD41F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DAE86-83EF-3342-B2B1-3B242650027D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1C4EF-3803-004E-860B-249FD6FED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F786-C970-1A4E-AC4D-0693212F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EE6CD-9550-B94A-88A8-CFABEAB43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3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termux.com/wiki/Differences_from_linux" TargetMode="Externa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termux.com/wiki/Internal_and_external_storage" TargetMode="Externa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-droid.org/" TargetMode="Externa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A094-2374-7842-BE01-158AE9889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Termux</a:t>
            </a:r>
            <a:br>
              <a:rPr lang="en-US" dirty="0"/>
            </a:br>
            <a:r>
              <a:rPr lang="en-US" sz="4400" dirty="0"/>
              <a:t> (and other </a:t>
            </a:r>
            <a:r>
              <a:rPr lang="en-US" sz="4400" dirty="0" err="1"/>
              <a:t>linux</a:t>
            </a:r>
            <a:r>
              <a:rPr lang="en-US" sz="4400" dirty="0"/>
              <a:t> environments on Android &amp; Chrome OS in non-rooted environments)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87814-7140-CC45-9788-89F0A70E6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Zak Zebrowski</a:t>
            </a:r>
          </a:p>
          <a:p>
            <a:r>
              <a:rPr lang="en-US" dirty="0"/>
              <a:t>zakz@zakz.info </a:t>
            </a:r>
          </a:p>
          <a:p>
            <a:r>
              <a:rPr lang="en-US" dirty="0"/>
              <a:t>@</a:t>
            </a:r>
            <a:r>
              <a:rPr lang="en-US" dirty="0" err="1"/>
              <a:t>japharl</a:t>
            </a:r>
            <a:endParaRPr lang="en-US" dirty="0"/>
          </a:p>
          <a:p>
            <a:r>
              <a:rPr lang="en-US" sz="2100" dirty="0"/>
              <a:t>Legal: Author’s opinions only, </a:t>
            </a:r>
          </a:p>
          <a:p>
            <a:r>
              <a:rPr lang="en-US" sz="2100" dirty="0"/>
              <a:t>not of my employer.</a:t>
            </a:r>
          </a:p>
        </p:txBody>
      </p:sp>
      <p:pic>
        <p:nvPicPr>
          <p:cNvPr id="5" name="Picture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1D2270EB-21A6-480E-83FC-C0182759A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850" y="3409950"/>
            <a:ext cx="31051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86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4D9C-936A-E443-B0FC-EB28413F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Tangent – f-droid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E01BD-F427-3045-81CF-E3C13C2BB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7273"/>
            <a:ext cx="7588348" cy="4249689"/>
          </a:xfrm>
        </p:spPr>
        <p:txBody>
          <a:bodyPr/>
          <a:lstStyle/>
          <a:p>
            <a:r>
              <a:rPr lang="en-US" dirty="0"/>
              <a:t>Browse to f-droid.org</a:t>
            </a:r>
          </a:p>
          <a:p>
            <a:r>
              <a:rPr lang="en-US" dirty="0"/>
              <a:t>F-droid is a repository of free and open source projects that run on android. </a:t>
            </a:r>
          </a:p>
          <a:p>
            <a:r>
              <a:rPr lang="en-US" dirty="0"/>
              <a:t>Requires you to install packages from unauthorized sources, so you will have to do a security dance to make it work. :-/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508E1C-C7C9-44BD-B241-94B96A5D2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676" y="0"/>
            <a:ext cx="333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00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9A076-E5A3-43BC-A8FC-8AAA8395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Termux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offerings on f-droid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875B69-D9EB-47CF-A2A8-6DF9F4A87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49" y="492573"/>
            <a:ext cx="2866891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21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FDAB-75A4-4191-88BA-7D6A081E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additional add </a:t>
            </a:r>
            <a:r>
              <a:rPr lang="en-US" dirty="0" err="1"/>
              <a:t>ons</a:t>
            </a:r>
            <a:r>
              <a:rPr lang="en-US" dirty="0"/>
              <a:t> in the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FEBC-B5F8-459E-92E8-3B66A053D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Termux-api</a:t>
            </a:r>
            <a:r>
              <a:rPr lang="en-US" dirty="0"/>
              <a:t> – allows </a:t>
            </a:r>
            <a:r>
              <a:rPr lang="en-US" dirty="0" err="1"/>
              <a:t>termux</a:t>
            </a:r>
            <a:r>
              <a:rPr lang="en-US" dirty="0"/>
              <a:t> to access other aspects of the android device.</a:t>
            </a:r>
          </a:p>
          <a:p>
            <a:r>
              <a:rPr lang="en-US" dirty="0" err="1"/>
              <a:t>Termux</a:t>
            </a:r>
            <a:r>
              <a:rPr lang="en-US" dirty="0"/>
              <a:t>-styling</a:t>
            </a:r>
          </a:p>
          <a:p>
            <a:r>
              <a:rPr lang="en-US" dirty="0" err="1"/>
              <a:t>Termux</a:t>
            </a:r>
            <a:r>
              <a:rPr lang="en-US" dirty="0"/>
              <a:t>-boot – boot a script at startup.  (SSH, httpd,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 err="1"/>
              <a:t>Termux</a:t>
            </a:r>
            <a:r>
              <a:rPr lang="en-US" dirty="0"/>
              <a:t>-widget – run </a:t>
            </a:r>
            <a:r>
              <a:rPr lang="en-US" dirty="0" err="1"/>
              <a:t>termux</a:t>
            </a:r>
            <a:r>
              <a:rPr lang="en-US" dirty="0"/>
              <a:t> as a on screen widget.</a:t>
            </a:r>
          </a:p>
          <a:p>
            <a:r>
              <a:rPr lang="en-US" dirty="0" err="1"/>
              <a:t>Termux</a:t>
            </a:r>
            <a:r>
              <a:rPr lang="en-US" dirty="0"/>
              <a:t>-task – run a script from the task menu.</a:t>
            </a:r>
          </a:p>
          <a:p>
            <a:r>
              <a:rPr lang="en-US" dirty="0" err="1"/>
              <a:t>Termux</a:t>
            </a:r>
            <a:r>
              <a:rPr lang="en-US" dirty="0"/>
              <a:t>—float – allows it to be floated instead of a window</a:t>
            </a:r>
          </a:p>
          <a:p>
            <a:r>
              <a:rPr lang="en-US" dirty="0" err="1"/>
              <a:t>Termux</a:t>
            </a:r>
            <a:r>
              <a:rPr lang="en-US" dirty="0"/>
              <a:t>-tutorials </a:t>
            </a:r>
            <a:r>
              <a:rPr lang="en-US" i="1" dirty="0"/>
              <a:t>unofficial tutorials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7830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674D-45A7-774C-8963-ABB69DD3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Connecting over ssh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2FF7E-8E15-1C4A-9306-3C459BA19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your user</a:t>
            </a:r>
          </a:p>
          <a:p>
            <a:pPr lvl="1"/>
            <a:r>
              <a:rPr lang="en-US" dirty="0" err="1"/>
              <a:t>whoami</a:t>
            </a:r>
            <a:endParaRPr lang="en-US" dirty="0"/>
          </a:p>
          <a:p>
            <a:pPr lvl="1"/>
            <a:r>
              <a:rPr lang="en-US" dirty="0"/>
              <a:t># returns  u0_a465 for me</a:t>
            </a:r>
          </a:p>
          <a:p>
            <a:r>
              <a:rPr lang="en-US" dirty="0"/>
              <a:t>Set a passwd for yourself</a:t>
            </a:r>
          </a:p>
          <a:p>
            <a:r>
              <a:rPr lang="en-US" dirty="0"/>
              <a:t>Install </a:t>
            </a:r>
            <a:r>
              <a:rPr lang="en-US" dirty="0" err="1"/>
              <a:t>ssh</a:t>
            </a:r>
            <a:endParaRPr lang="en-US" dirty="0"/>
          </a:p>
          <a:p>
            <a:pPr lvl="1"/>
            <a:r>
              <a:rPr lang="en-US" dirty="0"/>
              <a:t>pkg install </a:t>
            </a:r>
            <a:r>
              <a:rPr lang="en-US" dirty="0" err="1"/>
              <a:t>openssh</a:t>
            </a:r>
            <a:endParaRPr lang="en-US" dirty="0"/>
          </a:p>
          <a:p>
            <a:pPr lvl="1"/>
            <a:r>
              <a:rPr lang="en-US" dirty="0" err="1"/>
              <a:t>sshd</a:t>
            </a:r>
            <a:endParaRPr lang="en-US" dirty="0"/>
          </a:p>
          <a:p>
            <a:pPr lvl="1"/>
            <a:r>
              <a:rPr lang="en-US" dirty="0" err="1"/>
              <a:t>ssh</a:t>
            </a:r>
            <a:r>
              <a:rPr lang="en-US" dirty="0"/>
              <a:t> u0_465@localhost –p 8022 </a:t>
            </a:r>
          </a:p>
        </p:txBody>
      </p:sp>
    </p:spTree>
    <p:extLst>
      <p:ext uri="{BB962C8B-B14F-4D97-AF65-F5344CB8AC3E}">
        <p14:creationId xmlns:p14="http://schemas.microsoft.com/office/powerpoint/2010/main" val="3559791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1F1B-80B7-144F-9CC1-F566619F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 there are additional options for running linux, again as a non-root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E8A47-812D-B54D-86CA-770B2A6EC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Anlinux</a:t>
            </a:r>
            <a:r>
              <a:rPr lang="en-US" dirty="0"/>
              <a:t> – custom scripts to setup </a:t>
            </a:r>
            <a:r>
              <a:rPr lang="en-US" dirty="0" err="1"/>
              <a:t>termux</a:t>
            </a:r>
            <a:r>
              <a:rPr lang="en-US" dirty="0"/>
              <a:t> to run ubuntu, fedora, centos, openSUSE, etc. on your device, as a layer above </a:t>
            </a:r>
            <a:r>
              <a:rPr lang="en-US" dirty="0" err="1"/>
              <a:t>termux</a:t>
            </a:r>
            <a:r>
              <a:rPr lang="en-US" dirty="0"/>
              <a:t>.</a:t>
            </a:r>
          </a:p>
          <a:p>
            <a:r>
              <a:rPr lang="en-US" dirty="0"/>
              <a:t>Userland – separate from </a:t>
            </a:r>
            <a:r>
              <a:rPr lang="en-US" dirty="0" err="1"/>
              <a:t>termux</a:t>
            </a:r>
            <a:r>
              <a:rPr lang="en-US" dirty="0"/>
              <a:t>, allows for devices to run complete installs of </a:t>
            </a:r>
            <a:r>
              <a:rPr lang="en-US" dirty="0" err="1"/>
              <a:t>linux</a:t>
            </a:r>
            <a:r>
              <a:rPr lang="en-US" dirty="0"/>
              <a:t>.  Graphical sessions available, via </a:t>
            </a:r>
            <a:r>
              <a:rPr lang="en-US" dirty="0" err="1"/>
              <a:t>vnc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Even on </a:t>
            </a:r>
            <a:r>
              <a:rPr lang="en-US" dirty="0" err="1"/>
              <a:t>fios</a:t>
            </a:r>
            <a:r>
              <a:rPr lang="en-US" dirty="0"/>
              <a:t>, it takes about 20 minutes to download everything needed to get it to work, and still slightly unstable.</a:t>
            </a:r>
          </a:p>
        </p:txBody>
      </p:sp>
    </p:spTree>
    <p:extLst>
      <p:ext uri="{BB962C8B-B14F-4D97-AF65-F5344CB8AC3E}">
        <p14:creationId xmlns:p14="http://schemas.microsoft.com/office/powerpoint/2010/main" val="1664117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133BF-C2F5-BC48-9641-D6CB6C5D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Chrome os linux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5C5AB-DC56-C244-9CD9-A127EFF19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</a:t>
            </a:r>
            <a:r>
              <a:rPr lang="en-US" dirty="0" err="1"/>
              <a:t>debian</a:t>
            </a:r>
            <a:r>
              <a:rPr lang="en-US" dirty="0"/>
              <a:t> container, that runs on chrome </a:t>
            </a:r>
            <a:r>
              <a:rPr lang="en-US" dirty="0" err="1"/>
              <a:t>os</a:t>
            </a:r>
            <a:r>
              <a:rPr lang="en-US" dirty="0"/>
              <a:t> devices</a:t>
            </a:r>
          </a:p>
          <a:p>
            <a:pPr lvl="1"/>
            <a:r>
              <a:rPr lang="en-US" dirty="0"/>
              <a:t>Mostly el-cheapo tablets type machines.</a:t>
            </a:r>
          </a:p>
          <a:p>
            <a:pPr lvl="1"/>
            <a:r>
              <a:rPr lang="en-US" dirty="0"/>
              <a:t>(Reminder zaz - &lt;control&gt;+ to increase screen size. </a:t>
            </a:r>
            <a:r>
              <a:rPr lang="en-US" dirty="0">
                <a:sym typeface="Wingdings" pitchFamily="2" charset="2"/>
              </a:rPr>
              <a:t> )</a:t>
            </a:r>
          </a:p>
          <a:p>
            <a:pPr lvl="1"/>
            <a:r>
              <a:rPr lang="en-US" dirty="0">
                <a:sym typeface="Wingdings" pitchFamily="2" charset="2"/>
              </a:rPr>
              <a:t>CAUTION : slightly non-standard system.</a:t>
            </a:r>
          </a:p>
          <a:p>
            <a:pPr lvl="2"/>
            <a:r>
              <a:rPr lang="en-US" dirty="0"/>
              <a:t>There are some folders you can’t create or use… even as </a:t>
            </a:r>
            <a:r>
              <a:rPr lang="en-US" dirty="0" err="1"/>
              <a:t>uid</a:t>
            </a:r>
            <a:r>
              <a:rPr lang="en-US" dirty="0"/>
              <a:t> 0, such as /</a:t>
            </a:r>
            <a:r>
              <a:rPr lang="en-US" dirty="0" err="1"/>
              <a:t>usr</a:t>
            </a:r>
            <a:r>
              <a:rPr lang="en-US" dirty="0"/>
              <a:t>/local/bin/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6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C0A5-07D0-4428-A59B-EA1917B1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1E394-975F-486A-B9F2-86035820D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possible!</a:t>
            </a:r>
          </a:p>
          <a:p>
            <a:r>
              <a:rPr lang="en-US" dirty="0"/>
              <a:t>It’s different!</a:t>
            </a:r>
          </a:p>
          <a:p>
            <a:r>
              <a:rPr lang="en-US" dirty="0"/>
              <a:t>It’s more unstable than we would like, but usable!</a:t>
            </a:r>
          </a:p>
        </p:txBody>
      </p:sp>
    </p:spTree>
    <p:extLst>
      <p:ext uri="{BB962C8B-B14F-4D97-AF65-F5344CB8AC3E}">
        <p14:creationId xmlns:p14="http://schemas.microsoft.com/office/powerpoint/2010/main" val="411942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2F26-828F-4B47-A8F9-937C0966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FYI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221B3-A3BE-CE40-B99F-7C171D405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discuss:</a:t>
            </a:r>
          </a:p>
          <a:p>
            <a:pPr lvl="1"/>
            <a:r>
              <a:rPr lang="en-US" dirty="0" err="1"/>
              <a:t>about:me</a:t>
            </a:r>
            <a:endParaRPr lang="en-US" dirty="0"/>
          </a:p>
          <a:p>
            <a:pPr lvl="1"/>
            <a:r>
              <a:rPr lang="en-US" dirty="0" err="1"/>
              <a:t>Termux</a:t>
            </a:r>
            <a:endParaRPr lang="en-US" dirty="0"/>
          </a:p>
          <a:p>
            <a:pPr lvl="1"/>
            <a:r>
              <a:rPr lang="en-US" dirty="0"/>
              <a:t>F-droid (alternative android marketplace for open source software)</a:t>
            </a:r>
          </a:p>
          <a:p>
            <a:pPr lvl="2"/>
            <a:r>
              <a:rPr lang="en-US" dirty="0"/>
              <a:t>Userland via f-droid</a:t>
            </a:r>
          </a:p>
          <a:p>
            <a:pPr lvl="1"/>
            <a:r>
              <a:rPr lang="en-US" dirty="0"/>
              <a:t>Chromium OS “</a:t>
            </a:r>
            <a:r>
              <a:rPr lang="en-US" dirty="0" err="1"/>
              <a:t>linux</a:t>
            </a:r>
            <a:r>
              <a:rPr lang="en-US" dirty="0"/>
              <a:t> experiment”</a:t>
            </a:r>
          </a:p>
          <a:p>
            <a:pPr lvl="1"/>
            <a:endParaRPr lang="en-US" dirty="0"/>
          </a:p>
          <a:p>
            <a:r>
              <a:rPr lang="en-US" dirty="0"/>
              <a:t>Kindly hold questions till I ask, which will generally be at the end of the slide or demo.  </a:t>
            </a:r>
          </a:p>
          <a:p>
            <a:r>
              <a:rPr lang="en-US" dirty="0"/>
              <a:t>Guessing this will take about an hour </a:t>
            </a:r>
            <a:r>
              <a:rPr lang="en-US" dirty="0" err="1"/>
              <a:t>ish</a:t>
            </a:r>
            <a:r>
              <a:rPr lang="en-US" dirty="0"/>
              <a:t> to discuss / have demos.</a:t>
            </a:r>
          </a:p>
        </p:txBody>
      </p:sp>
    </p:spTree>
    <p:extLst>
      <p:ext uri="{BB962C8B-B14F-4D97-AF65-F5344CB8AC3E}">
        <p14:creationId xmlns:p14="http://schemas.microsoft.com/office/powerpoint/2010/main" val="207418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herd of cattle walking across a beach next to a body of water&#10;&#10;Description automatically generated">
            <a:extLst>
              <a:ext uri="{FF2B5EF4-FFF2-40B4-BE49-F238E27FC236}">
                <a16:creationId xmlns:a16="http://schemas.microsoft.com/office/drawing/2014/main" id="{DEE75344-1E33-4314-BBA7-A94DE3D628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17ADAE-D919-9B49-BA34-56C14ED2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Who am I?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4246-E23F-F143-A4EC-FC489454D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I’m a forensic database engineer, web identity specialist, raspberry pi and kite photography enthusiast.</a:t>
            </a:r>
          </a:p>
          <a:p>
            <a:r>
              <a:rPr lang="en-US" sz="2000">
                <a:solidFill>
                  <a:srgbClr val="FFFFFF"/>
                </a:solidFill>
              </a:rPr>
              <a:t>I’m not a linux administrator.</a:t>
            </a:r>
          </a:p>
        </p:txBody>
      </p:sp>
    </p:spTree>
    <p:extLst>
      <p:ext uri="{BB962C8B-B14F-4D97-AF65-F5344CB8AC3E}">
        <p14:creationId xmlns:p14="http://schemas.microsoft.com/office/powerpoint/2010/main" val="3057080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77E1-EBF4-3A48-803F-07CC797B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termux?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99EF6-2BBE-B441-BD79-5147760C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557"/>
            <a:ext cx="733512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Termux</a:t>
            </a:r>
            <a:r>
              <a:rPr lang="en-US" dirty="0"/>
              <a:t> is a user land android application that allows you to run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err="1"/>
              <a:t>comands</a:t>
            </a:r>
            <a:r>
              <a:rPr lang="en-US" dirty="0"/>
              <a:t> on an android device.  It’s essentially an app that allows console access into the </a:t>
            </a:r>
            <a:r>
              <a:rPr lang="en-US" dirty="0" err="1"/>
              <a:t>linux</a:t>
            </a:r>
            <a:r>
              <a:rPr lang="en-US" dirty="0"/>
              <a:t> environment.</a:t>
            </a:r>
          </a:p>
          <a:p>
            <a:r>
              <a:rPr lang="en-US" dirty="0" err="1"/>
              <a:t>Termux</a:t>
            </a:r>
            <a:r>
              <a:rPr lang="en-US" dirty="0"/>
              <a:t> is available in the Android Play environment, as well as F-Droid.</a:t>
            </a:r>
          </a:p>
          <a:p>
            <a:pPr lvl="1" algn="l"/>
            <a:r>
              <a:rPr lang="en-US" dirty="0"/>
              <a:t>F-Droid will be discussed later.</a:t>
            </a:r>
          </a:p>
          <a:p>
            <a:r>
              <a:rPr lang="en-US" dirty="0"/>
              <a:t>No root is required.</a:t>
            </a:r>
          </a:p>
          <a:p>
            <a:r>
              <a:rPr lang="en-US" dirty="0"/>
              <a:t>Loosely based upon </a:t>
            </a:r>
            <a:r>
              <a:rPr lang="en-US" dirty="0" err="1"/>
              <a:t>debian</a:t>
            </a:r>
            <a:r>
              <a:rPr lang="en-US" dirty="0"/>
              <a:t>, but it’s not exactly </a:t>
            </a:r>
            <a:r>
              <a:rPr lang="en-US" dirty="0" err="1"/>
              <a:t>debian</a:t>
            </a:r>
            <a:r>
              <a:rPr lang="en-US" dirty="0"/>
              <a:t>.</a:t>
            </a:r>
          </a:p>
          <a:p>
            <a:r>
              <a:rPr lang="en-US" dirty="0"/>
              <a:t>** Browse to termux.com for info.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689427-1B8F-4879-A9B5-C49E97773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995" y="0"/>
            <a:ext cx="333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0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3D01-9F15-4123-A229-B7743F16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Demo!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45E02-A21E-4480-A428-9A69478CA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693"/>
            <a:ext cx="10515600" cy="4351338"/>
          </a:xfrm>
        </p:spPr>
        <p:txBody>
          <a:bodyPr/>
          <a:lstStyle/>
          <a:p>
            <a:r>
              <a:rPr lang="en-US"/>
              <a:t>“Pinch” the screen to increase font size. </a:t>
            </a:r>
            <a:r>
              <a:rPr lang="en-US">
                <a:sym typeface="Wingdings" pitchFamily="2" charset="2"/>
              </a:rPr>
              <a:t>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E212-C6D0-A34E-89B2-E018859E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FFC8A-4464-244A-ADA8-C345807E8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4+… so minimal.</a:t>
            </a:r>
          </a:p>
          <a:p>
            <a:pPr lvl="1"/>
            <a:r>
              <a:rPr lang="en-US" dirty="0"/>
              <a:t>(Android KitKat or newer)… released in October 31, </a:t>
            </a:r>
            <a:r>
              <a:rPr lang="en-US" b="1" dirty="0"/>
              <a:t>2013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Even my cheap / disposable phone which I recently purchased on amazon for $50 was running android 7.</a:t>
            </a:r>
          </a:p>
          <a:p>
            <a:pPr lvl="2"/>
            <a:r>
              <a:rPr lang="en-US" dirty="0"/>
              <a:t>With 1gb internal storage, add a </a:t>
            </a:r>
            <a:r>
              <a:rPr lang="en-US" dirty="0" err="1"/>
              <a:t>sd</a:t>
            </a:r>
            <a:r>
              <a:rPr lang="en-US" dirty="0"/>
              <a:t> card, then you have a very cheap server.</a:t>
            </a:r>
          </a:p>
        </p:txBody>
      </p:sp>
    </p:spTree>
    <p:extLst>
      <p:ext uri="{BB962C8B-B14F-4D97-AF65-F5344CB8AC3E}">
        <p14:creationId xmlns:p14="http://schemas.microsoft.com/office/powerpoint/2010/main" val="17959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91D2-DCB0-1347-8E1B-6F8C9B9F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Environment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FDA0D-DA5B-1146-A22B-E6FBB1681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bunch of differences.</a:t>
            </a:r>
          </a:p>
          <a:p>
            <a:pPr lvl="1"/>
            <a:r>
              <a:rPr lang="en-US" dirty="0"/>
              <a:t>Important things:</a:t>
            </a:r>
          </a:p>
          <a:p>
            <a:pPr lvl="2"/>
            <a:r>
              <a:rPr lang="en-US" dirty="0"/>
              <a:t>Non-standard paths</a:t>
            </a:r>
          </a:p>
          <a:p>
            <a:pPr lvl="2"/>
            <a:r>
              <a:rPr lang="en-US" dirty="0"/>
              <a:t>Most dev tools not installed.  Need to install build-essential via unstable-repo</a:t>
            </a:r>
          </a:p>
          <a:p>
            <a:pPr lvl="2"/>
            <a:r>
              <a:rPr lang="en-US" dirty="0"/>
              <a:t>Single user mode only for permissions.  Unable to chroot, etc.</a:t>
            </a:r>
          </a:p>
          <a:p>
            <a:pPr lvl="3"/>
            <a:r>
              <a:rPr lang="en-US" dirty="0"/>
              <a:t>Why – android has one user that is not an administrator…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http://termux.com/wiki/Differences_from_linux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92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CA43-6C47-1B46-930F-D92DDFD3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my system froze…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2F133-5E76-7D44-992F-CC3E1B573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Yeah, sometimes, </a:t>
            </a:r>
            <a:r>
              <a:rPr lang="en-US" dirty="0" err="1"/>
              <a:t>termux</a:t>
            </a:r>
            <a:r>
              <a:rPr lang="en-US" dirty="0"/>
              <a:t> freezes into an unrecoverable state.</a:t>
            </a:r>
          </a:p>
          <a:p>
            <a:r>
              <a:rPr lang="en-US" dirty="0"/>
              <a:t>Just re-install.</a:t>
            </a:r>
          </a:p>
          <a:p>
            <a:r>
              <a:rPr lang="en-US" dirty="0"/>
              <a:t>Note that </a:t>
            </a:r>
            <a:r>
              <a:rPr lang="en-US" dirty="0" err="1"/>
              <a:t>termux</a:t>
            </a:r>
            <a:r>
              <a:rPr lang="en-US" dirty="0"/>
              <a:t> can access outside it’s most immediate environment, via</a:t>
            </a:r>
          </a:p>
          <a:p>
            <a:pPr lvl="1"/>
            <a:r>
              <a:rPr lang="en-US" dirty="0">
                <a:hlinkClick r:id="rId2"/>
              </a:rPr>
              <a:t>https://wiki.termux.com/wiki/Internal_and_external_storage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5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A787-6F89-284B-8484-077991E2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64191-1F21-904D-939B-E6A5154B3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i="1" dirty="0"/>
              <a:t>two </a:t>
            </a:r>
            <a:r>
              <a:rPr lang="en-US" dirty="0"/>
              <a:t>ways.</a:t>
            </a:r>
          </a:p>
          <a:p>
            <a:pPr lvl="1"/>
            <a:r>
              <a:rPr lang="en-US" dirty="0"/>
              <a:t>The first is </a:t>
            </a:r>
            <a:r>
              <a:rPr lang="en-US" dirty="0" err="1"/>
              <a:t>google’s</a:t>
            </a:r>
            <a:r>
              <a:rPr lang="en-US" dirty="0"/>
              <a:t> play store marketplace.    There is a $1.99 charge for this.</a:t>
            </a:r>
          </a:p>
          <a:p>
            <a:pPr lvl="1"/>
            <a:r>
              <a:rPr lang="en-US" dirty="0"/>
              <a:t>The second way is via the open source f-droid marketplace.  Browse to </a:t>
            </a:r>
            <a:r>
              <a:rPr lang="en-US" dirty="0">
                <a:hlinkClick r:id="rId2"/>
              </a:rPr>
              <a:t>https://f-droid.org/</a:t>
            </a:r>
            <a:r>
              <a:rPr lang="en-US" dirty="0"/>
              <a:t> .   Free.  </a:t>
            </a:r>
          </a:p>
        </p:txBody>
      </p:sp>
    </p:spTree>
    <p:extLst>
      <p:ext uri="{BB962C8B-B14F-4D97-AF65-F5344CB8AC3E}">
        <p14:creationId xmlns:p14="http://schemas.microsoft.com/office/powerpoint/2010/main" val="263137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746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Introduction to Termux  (and other linux environments on Android &amp; Chrome OS in non-rooted environments)</vt:lpstr>
      <vt:lpstr>FYI</vt:lpstr>
      <vt:lpstr>Who am I?</vt:lpstr>
      <vt:lpstr>What is termux?</vt:lpstr>
      <vt:lpstr>Immediate Demo! </vt:lpstr>
      <vt:lpstr>Minimum Requirements</vt:lpstr>
      <vt:lpstr>Environment Details</vt:lpstr>
      <vt:lpstr>But my system froze…</vt:lpstr>
      <vt:lpstr>How to install</vt:lpstr>
      <vt:lpstr>Tangent – f-droid</vt:lpstr>
      <vt:lpstr>Termux offerings on f-droid</vt:lpstr>
      <vt:lpstr>There are additional add ons in the store</vt:lpstr>
      <vt:lpstr>Connecting over ssh</vt:lpstr>
      <vt:lpstr>And there are additional options for running linux, again as a non-root user</vt:lpstr>
      <vt:lpstr>Chrome os linux experiment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Termux  (and other linux environments on Android &amp; Chrome OS in non-rooted environments)</dc:title>
  <dc:creator>zak zebrowski</dc:creator>
  <cp:lastModifiedBy>zak zebrowski</cp:lastModifiedBy>
  <cp:revision>3</cp:revision>
  <dcterms:created xsi:type="dcterms:W3CDTF">2019-10-23T12:50:35Z</dcterms:created>
  <dcterms:modified xsi:type="dcterms:W3CDTF">2019-11-09T16:12:34Z</dcterms:modified>
</cp:coreProperties>
</file>