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-72" y="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8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9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4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5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F6C8-DF3A-4DA7-ABA1-547DCBCCDD88}" type="datetimeFigureOut">
              <a:rPr lang="en-US" smtClean="0"/>
              <a:t>10/23/2017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94180-B01C-46FD-83AF-D2A73D8DB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2187898"/>
            <a:ext cx="9144000" cy="2482204"/>
            <a:chOff x="0" y="2187898"/>
            <a:chExt cx="9144000" cy="24822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87898"/>
              <a:ext cx="9144000" cy="248220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73152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70C0"/>
                  </a:solidFill>
                </a:rPr>
                <a:t>P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72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436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08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580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29600" y="28748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72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40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79189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9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24910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203721" y="3352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743200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07589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4789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121989" y="382150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79189" y="3810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16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10910" y="382150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17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58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8760"/>
            <a:ext cx="9144000" cy="24978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43599" y="284282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0070C0"/>
                </a:solidFill>
              </a:rPr>
              <a:t>P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371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1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5200" y="13716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12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Pauline Sarana</dc:creator>
  <cp:lastModifiedBy>Pauline Sarana</cp:lastModifiedBy>
  <cp:revision>2</cp:revision>
  <dcterms:created xsi:type="dcterms:W3CDTF">2017-10-22T21:26:15Z</dcterms:created>
  <dcterms:modified xsi:type="dcterms:W3CDTF">2017-10-23T07:04:30Z</dcterms:modified>
</cp:coreProperties>
</file>