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187898"/>
            <a:ext cx="9144000" cy="2482204"/>
            <a:chOff x="0" y="2187898"/>
            <a:chExt cx="9144000" cy="24822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87898"/>
              <a:ext cx="9144000" cy="24822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3152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P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36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296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9189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491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03721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7589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4789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21989" y="382150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9189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0910" y="382150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5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760"/>
            <a:ext cx="9144000" cy="2497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3599" y="28428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P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12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0" y="1147439"/>
            <a:ext cx="9144000" cy="4563122"/>
            <a:chOff x="0" y="1147439"/>
            <a:chExt cx="9144000" cy="4563122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1147439"/>
              <a:ext cx="9144000" cy="4563122"/>
              <a:chOff x="0" y="1147439"/>
              <a:chExt cx="9144000" cy="456312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47439"/>
                <a:ext cx="9144000" cy="456312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04800" y="16141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443599" y="5105400"/>
                <a:ext cx="2600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B0F0"/>
                    </a:solidFill>
                  </a:rPr>
                  <a:t>P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534400" y="1609793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27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8733" y="1899741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28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34400" y="1869532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38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8733" y="2182946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39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534400" y="2182946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61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0826" y="2466151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62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534400" y="2466151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74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8200" y="2806588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75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944960" y="2806588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91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8733" y="3068198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92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534400" y="3065501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104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2665" y="3351403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105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534400" y="3351403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125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4758" y="3634608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126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534400" y="3634608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136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2132" y="3962400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137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08892" y="3962400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154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3739" y="4245605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155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98332" y="4245605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166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4758" y="4528810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167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534400" y="4528810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191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32665" y="4847804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192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534400" y="4831619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202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2665" y="5131009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203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534400" y="5131009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227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633737" y="1740598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4810" y="2030546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3736" y="2309444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33735" y="2592649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54809" y="3207840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29017" y="3482708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29017" y="3765413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35830" y="4380359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69803" y="4659615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69804" y="4978609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69805" y="5262489"/>
              <a:ext cx="7864595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167136" y="4078289"/>
              <a:ext cx="67417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167136" y="2933086"/>
              <a:ext cx="6741756" cy="4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91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1721234"/>
            <a:ext cx="9144000" cy="3415529"/>
            <a:chOff x="0" y="1721234"/>
            <a:chExt cx="9144000" cy="34155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21234"/>
              <a:ext cx="9144000" cy="34155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910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2438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9800" y="2438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0" y="2438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2895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5000" y="2895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6600" y="2895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8200" y="2895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19800" y="2895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" y="425767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550" y="4257675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10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9700" y="427306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8800" y="427306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12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5525" y="427306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13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2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62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Sarana</dc:creator>
  <cp:lastModifiedBy>Pauline Sarana</cp:lastModifiedBy>
  <cp:revision>8</cp:revision>
  <dcterms:created xsi:type="dcterms:W3CDTF">2017-10-22T21:26:15Z</dcterms:created>
  <dcterms:modified xsi:type="dcterms:W3CDTF">2017-10-23T13:27:35Z</dcterms:modified>
</cp:coreProperties>
</file>